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00" r:id="rId2"/>
    <p:sldId id="328" r:id="rId3"/>
    <p:sldId id="282" r:id="rId4"/>
    <p:sldId id="332" r:id="rId5"/>
    <p:sldId id="333" r:id="rId6"/>
    <p:sldId id="309" r:id="rId7"/>
    <p:sldId id="330" r:id="rId8"/>
    <p:sldId id="331" r:id="rId9"/>
    <p:sldId id="310" r:id="rId10"/>
    <p:sldId id="334" r:id="rId11"/>
    <p:sldId id="311" r:id="rId12"/>
    <p:sldId id="315" r:id="rId13"/>
    <p:sldId id="316" r:id="rId14"/>
    <p:sldId id="317" r:id="rId15"/>
    <p:sldId id="319" r:id="rId16"/>
    <p:sldId id="322" r:id="rId17"/>
    <p:sldId id="335" r:id="rId18"/>
    <p:sldId id="336" r:id="rId19"/>
    <p:sldId id="325" r:id="rId20"/>
    <p:sldId id="304" r:id="rId21"/>
    <p:sldId id="326" r:id="rId22"/>
    <p:sldId id="327" r:id="rId23"/>
    <p:sldId id="303" r:id="rId24"/>
    <p:sldId id="272" r:id="rId25"/>
    <p:sldId id="275" r:id="rId26"/>
    <p:sldId id="278" r:id="rId27"/>
    <p:sldId id="329" r:id="rId28"/>
  </p:sldIdLst>
  <p:sldSz cx="9144000" cy="6858000" type="screen4x3"/>
  <p:notesSz cx="6858000" cy="9144000"/>
  <p:custDataLst>
    <p:tags r:id="rId31"/>
  </p:custDataLst>
  <p:defaultTextStyle>
    <a:defPPr>
      <a:defRPr lang="vi-VN"/>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8" autoAdjust="0"/>
    <p:restoredTop sz="94660"/>
  </p:normalViewPr>
  <p:slideViewPr>
    <p:cSldViewPr>
      <p:cViewPr varScale="1">
        <p:scale>
          <a:sx n="63" d="100"/>
          <a:sy n="63" d="100"/>
        </p:scale>
        <p:origin x="1444"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vi-VN"/>
          </a:p>
        </p:txBody>
      </p:sp>
      <p:sp>
        <p:nvSpPr>
          <p:cNvPr id="717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vi-VN"/>
          </a:p>
        </p:txBody>
      </p:sp>
      <p:sp>
        <p:nvSpPr>
          <p:cNvPr id="717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vi-VN"/>
          </a:p>
        </p:txBody>
      </p:sp>
      <p:sp>
        <p:nvSpPr>
          <p:cNvPr id="717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91DAD85-22CC-4561-A7E6-12A2280E3E64}" type="slidenum">
              <a:rPr lang="vi-VN" altLang="en-US"/>
              <a:pPr>
                <a:defRPr/>
              </a:pPr>
              <a:t>‹#›</a:t>
            </a:fld>
            <a:endParaRPr lang="vi-V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vi-VN"/>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vi-VN"/>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vi-VN"/>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905312A-BE41-414C-98C7-FFB65DD669C0}"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AAF57C-6F83-4DA2-A8D5-7A19770937F4}" type="slidenum">
              <a:rPr lang="vi-VN" altLang="en-US"/>
              <a:pPr>
                <a:spcBef>
                  <a:spcPct val="0"/>
                </a:spcBef>
              </a:pPr>
              <a:t>1</a:t>
            </a:fld>
            <a:endParaRPr lang="vi-VN"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74A523-5584-4FE7-B6F4-1DF0FA37C284}" type="slidenum">
              <a:rPr lang="vi-VN" altLang="en-US"/>
              <a:pPr>
                <a:spcBef>
                  <a:spcPct val="0"/>
                </a:spcBef>
              </a:pPr>
              <a:t>13</a:t>
            </a:fld>
            <a:endParaRPr lang="vi-VN"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8B0A85-3947-4279-927C-F110874A4758}" type="slidenum">
              <a:rPr lang="vi-VN" altLang="en-US"/>
              <a:pPr>
                <a:spcBef>
                  <a:spcPct val="0"/>
                </a:spcBef>
              </a:pPr>
              <a:t>14</a:t>
            </a:fld>
            <a:endParaRPr lang="vi-VN"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45723E-7FA0-46C0-B909-DA4AF4DC83CC}" type="slidenum">
              <a:rPr lang="vi-VN" altLang="en-US"/>
              <a:pPr>
                <a:spcBef>
                  <a:spcPct val="0"/>
                </a:spcBef>
              </a:pPr>
              <a:t>15</a:t>
            </a:fld>
            <a:endParaRPr lang="vi-VN"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2EBFA7-71E9-492B-A0A7-96C93951AAAB}" type="slidenum">
              <a:rPr lang="vi-VN" altLang="en-US"/>
              <a:pPr>
                <a:spcBef>
                  <a:spcPct val="0"/>
                </a:spcBef>
              </a:pPr>
              <a:t>16</a:t>
            </a:fld>
            <a:endParaRPr lang="vi-VN"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F44E3F-6112-4243-B461-0B790CB192AB}" type="slidenum">
              <a:rPr lang="vi-VN" altLang="en-US"/>
              <a:pPr>
                <a:spcBef>
                  <a:spcPct val="0"/>
                </a:spcBef>
              </a:pPr>
              <a:t>19</a:t>
            </a:fld>
            <a:endParaRPr lang="vi-VN"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EBA526-CD7A-4893-9C5C-2D662E9C2AC5}" type="slidenum">
              <a:rPr lang="vi-VN" altLang="en-US"/>
              <a:pPr>
                <a:spcBef>
                  <a:spcPct val="0"/>
                </a:spcBef>
              </a:pPr>
              <a:t>20</a:t>
            </a:fld>
            <a:endParaRPr lang="vi-VN"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C6C74B-7E8C-487A-8E3E-F7A6CA70A712}" type="slidenum">
              <a:rPr lang="vi-VN" altLang="en-US"/>
              <a:pPr>
                <a:spcBef>
                  <a:spcPct val="0"/>
                </a:spcBef>
              </a:pPr>
              <a:t>21</a:t>
            </a:fld>
            <a:endParaRPr lang="vi-VN"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9D6025-E12B-444F-AA0C-4FADAA75EC8B}" type="slidenum">
              <a:rPr lang="vi-VN" altLang="en-US"/>
              <a:pPr>
                <a:spcBef>
                  <a:spcPct val="0"/>
                </a:spcBef>
              </a:pPr>
              <a:t>22</a:t>
            </a:fld>
            <a:endParaRPr lang="vi-VN"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BEF97E-36B4-44BC-8706-8C6B815F4A87}" type="slidenum">
              <a:rPr lang="vi-VN" altLang="en-US"/>
              <a:pPr>
                <a:spcBef>
                  <a:spcPct val="0"/>
                </a:spcBef>
              </a:pPr>
              <a:t>23</a:t>
            </a:fld>
            <a:endParaRPr lang="vi-VN"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4B5E71-7E44-487F-8362-2E4377D25A37}" type="slidenum">
              <a:rPr lang="vi-VN" altLang="en-US"/>
              <a:pPr>
                <a:spcBef>
                  <a:spcPct val="0"/>
                </a:spcBef>
              </a:pPr>
              <a:t>24</a:t>
            </a:fld>
            <a:endParaRPr lang="vi-VN"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F0F388-0468-47CF-8CCD-81B400508C57}" type="slidenum">
              <a:rPr lang="vi-VN" altLang="en-US"/>
              <a:pPr>
                <a:spcBef>
                  <a:spcPct val="0"/>
                </a:spcBef>
              </a:pPr>
              <a:t>2</a:t>
            </a:fld>
            <a:endParaRPr lang="vi-VN"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630879-09C8-4D09-A56C-5D151FF171B4}" type="slidenum">
              <a:rPr lang="vi-VN" altLang="en-US"/>
              <a:pPr>
                <a:spcBef>
                  <a:spcPct val="0"/>
                </a:spcBef>
              </a:pPr>
              <a:t>25</a:t>
            </a:fld>
            <a:endParaRPr lang="vi-VN"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6A5267-8B85-4896-8A57-5C6D66817533}" type="slidenum">
              <a:rPr lang="vi-VN" altLang="en-US"/>
              <a:pPr>
                <a:spcBef>
                  <a:spcPct val="0"/>
                </a:spcBef>
              </a:pPr>
              <a:t>26</a:t>
            </a:fld>
            <a:endParaRPr lang="vi-VN"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2A427C-9470-4A36-94DA-3458D85C81A5}" type="slidenum">
              <a:rPr lang="vi-VN" altLang="en-US"/>
              <a:pPr>
                <a:spcBef>
                  <a:spcPct val="0"/>
                </a:spcBef>
              </a:pPr>
              <a:t>3</a:t>
            </a:fld>
            <a:endParaRPr lang="vi-VN"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25399B-E373-4EC9-9873-D468B9B1F2B5}" type="slidenum">
              <a:rPr lang="vi-VN" altLang="en-US"/>
              <a:pPr>
                <a:spcBef>
                  <a:spcPct val="0"/>
                </a:spcBef>
              </a:pPr>
              <a:t>6</a:t>
            </a:fld>
            <a:endParaRPr lang="vi-VN"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BBF40C-7390-46AE-BA44-34A283FE15AC}" type="slidenum">
              <a:rPr lang="vi-VN" altLang="en-US"/>
              <a:pPr>
                <a:spcBef>
                  <a:spcPct val="0"/>
                </a:spcBef>
              </a:pPr>
              <a:t>7</a:t>
            </a:fld>
            <a:endParaRPr lang="vi-VN"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D1C6E8-1A7A-494A-B3E6-EDA699578FDA}" type="slidenum">
              <a:rPr lang="vi-VN" altLang="en-US"/>
              <a:pPr>
                <a:spcBef>
                  <a:spcPct val="0"/>
                </a:spcBef>
              </a:pPr>
              <a:t>8</a:t>
            </a:fld>
            <a:endParaRPr lang="vi-VN"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21CF0F-9390-4964-97F6-66CD5C91A699}" type="slidenum">
              <a:rPr lang="vi-VN" altLang="en-US"/>
              <a:pPr>
                <a:spcBef>
                  <a:spcPct val="0"/>
                </a:spcBef>
              </a:pPr>
              <a:t>9</a:t>
            </a:fld>
            <a:endParaRPr lang="vi-VN"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A2CAE5-44D1-4193-897F-B0BEC26AF6E7}" type="slidenum">
              <a:rPr lang="vi-VN" altLang="en-US"/>
              <a:pPr>
                <a:spcBef>
                  <a:spcPct val="0"/>
                </a:spcBef>
              </a:pPr>
              <a:t>11</a:t>
            </a:fld>
            <a:endParaRPr lang="vi-VN"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27B8CA-FD9E-419D-947F-37215E60352F}" type="slidenum">
              <a:rPr lang="vi-VN" altLang="en-US"/>
              <a:pPr>
                <a:spcBef>
                  <a:spcPct val="0"/>
                </a:spcBef>
              </a:pPr>
              <a:t>12</a:t>
            </a:fld>
            <a:endParaRPr lang="vi-VN"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52AD4B42-A7B8-4FA5-84F1-DB07A6110AB4}" type="slidenum">
              <a:rPr lang="vi-VN" altLang="en-US"/>
              <a:pPr>
                <a:defRPr/>
              </a:pPr>
              <a:t>‹#›</a:t>
            </a:fld>
            <a:endParaRPr lang="vi-VN" altLang="en-US"/>
          </a:p>
        </p:txBody>
      </p:sp>
    </p:spTree>
    <p:extLst>
      <p:ext uri="{BB962C8B-B14F-4D97-AF65-F5344CB8AC3E}">
        <p14:creationId xmlns:p14="http://schemas.microsoft.com/office/powerpoint/2010/main" val="389916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F72CEB29-851A-4FB8-8F84-2006D2064FFB}" type="slidenum">
              <a:rPr lang="vi-VN" altLang="en-US"/>
              <a:pPr>
                <a:defRPr/>
              </a:pPr>
              <a:t>‹#›</a:t>
            </a:fld>
            <a:endParaRPr lang="vi-VN" altLang="en-US"/>
          </a:p>
        </p:txBody>
      </p:sp>
    </p:spTree>
    <p:extLst>
      <p:ext uri="{BB962C8B-B14F-4D97-AF65-F5344CB8AC3E}">
        <p14:creationId xmlns:p14="http://schemas.microsoft.com/office/powerpoint/2010/main" val="823518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F944DAC9-0418-4934-BF0A-F23B62C41FF3}" type="slidenum">
              <a:rPr lang="vi-VN" altLang="en-US"/>
              <a:pPr>
                <a:defRPr/>
              </a:pPr>
              <a:t>‹#›</a:t>
            </a:fld>
            <a:endParaRPr lang="vi-VN" altLang="en-US"/>
          </a:p>
        </p:txBody>
      </p:sp>
    </p:spTree>
    <p:extLst>
      <p:ext uri="{BB962C8B-B14F-4D97-AF65-F5344CB8AC3E}">
        <p14:creationId xmlns:p14="http://schemas.microsoft.com/office/powerpoint/2010/main" val="3812409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pPr>
              <a:defRPr/>
            </a:pPr>
            <a:fld id="{6C5D028F-FE2C-495D-974C-445A72EFB9DA}" type="slidenum">
              <a:rPr lang="vi-VN" altLang="en-US"/>
              <a:pPr>
                <a:defRPr/>
              </a:pPr>
              <a:t>‹#›</a:t>
            </a:fld>
            <a:endParaRPr lang="vi-VN" altLang="en-US"/>
          </a:p>
        </p:txBody>
      </p:sp>
    </p:spTree>
    <p:extLst>
      <p:ext uri="{BB962C8B-B14F-4D97-AF65-F5344CB8AC3E}">
        <p14:creationId xmlns:p14="http://schemas.microsoft.com/office/powerpoint/2010/main" val="212565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25614E91-3F04-4059-94D9-50D911B3753A}" type="slidenum">
              <a:rPr lang="vi-VN" altLang="en-US"/>
              <a:pPr>
                <a:defRPr/>
              </a:pPr>
              <a:t>‹#›</a:t>
            </a:fld>
            <a:endParaRPr lang="vi-VN" altLang="en-US"/>
          </a:p>
        </p:txBody>
      </p:sp>
    </p:spTree>
    <p:extLst>
      <p:ext uri="{BB962C8B-B14F-4D97-AF65-F5344CB8AC3E}">
        <p14:creationId xmlns:p14="http://schemas.microsoft.com/office/powerpoint/2010/main" val="2975491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1653E7CD-AA66-445A-810D-F56FF23722B0}" type="slidenum">
              <a:rPr lang="vi-VN" altLang="en-US"/>
              <a:pPr>
                <a:defRPr/>
              </a:pPr>
              <a:t>‹#›</a:t>
            </a:fld>
            <a:endParaRPr lang="vi-VN" altLang="en-US"/>
          </a:p>
        </p:txBody>
      </p:sp>
    </p:spTree>
    <p:extLst>
      <p:ext uri="{BB962C8B-B14F-4D97-AF65-F5344CB8AC3E}">
        <p14:creationId xmlns:p14="http://schemas.microsoft.com/office/powerpoint/2010/main" val="1911689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093FE18B-B175-448D-8CA0-17D98A0DB522}" type="slidenum">
              <a:rPr lang="vi-VN" altLang="en-US"/>
              <a:pPr>
                <a:defRPr/>
              </a:pPr>
              <a:t>‹#›</a:t>
            </a:fld>
            <a:endParaRPr lang="vi-VN" altLang="en-US"/>
          </a:p>
        </p:txBody>
      </p:sp>
    </p:spTree>
    <p:extLst>
      <p:ext uri="{BB962C8B-B14F-4D97-AF65-F5344CB8AC3E}">
        <p14:creationId xmlns:p14="http://schemas.microsoft.com/office/powerpoint/2010/main" val="7334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vi-VN"/>
          </a:p>
        </p:txBody>
      </p:sp>
      <p:sp>
        <p:nvSpPr>
          <p:cNvPr id="9" name="Rectangle 6"/>
          <p:cNvSpPr>
            <a:spLocks noGrp="1" noChangeArrowheads="1"/>
          </p:cNvSpPr>
          <p:nvPr>
            <p:ph type="sldNum" sz="quarter" idx="12"/>
          </p:nvPr>
        </p:nvSpPr>
        <p:spPr>
          <a:ln/>
        </p:spPr>
        <p:txBody>
          <a:bodyPr/>
          <a:lstStyle>
            <a:lvl1pPr>
              <a:defRPr/>
            </a:lvl1pPr>
          </a:lstStyle>
          <a:p>
            <a:pPr>
              <a:defRPr/>
            </a:pPr>
            <a:fld id="{CC2835FB-8700-4157-922A-752585A804B6}" type="slidenum">
              <a:rPr lang="vi-VN" altLang="en-US"/>
              <a:pPr>
                <a:defRPr/>
              </a:pPr>
              <a:t>‹#›</a:t>
            </a:fld>
            <a:endParaRPr lang="vi-VN" altLang="en-US"/>
          </a:p>
        </p:txBody>
      </p:sp>
    </p:spTree>
    <p:extLst>
      <p:ext uri="{BB962C8B-B14F-4D97-AF65-F5344CB8AC3E}">
        <p14:creationId xmlns:p14="http://schemas.microsoft.com/office/powerpoint/2010/main" val="2600799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pPr>
              <a:defRPr/>
            </a:pPr>
            <a:fld id="{D786EA52-372C-4239-8144-61AE96745C3E}" type="slidenum">
              <a:rPr lang="vi-VN" altLang="en-US"/>
              <a:pPr>
                <a:defRPr/>
              </a:pPr>
              <a:t>‹#›</a:t>
            </a:fld>
            <a:endParaRPr lang="vi-VN" altLang="en-US"/>
          </a:p>
        </p:txBody>
      </p:sp>
    </p:spTree>
    <p:extLst>
      <p:ext uri="{BB962C8B-B14F-4D97-AF65-F5344CB8AC3E}">
        <p14:creationId xmlns:p14="http://schemas.microsoft.com/office/powerpoint/2010/main" val="4231069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vi-VN"/>
          </a:p>
        </p:txBody>
      </p:sp>
      <p:sp>
        <p:nvSpPr>
          <p:cNvPr id="4" name="Rectangle 6"/>
          <p:cNvSpPr>
            <a:spLocks noGrp="1" noChangeArrowheads="1"/>
          </p:cNvSpPr>
          <p:nvPr>
            <p:ph type="sldNum" sz="quarter" idx="12"/>
          </p:nvPr>
        </p:nvSpPr>
        <p:spPr>
          <a:ln/>
        </p:spPr>
        <p:txBody>
          <a:bodyPr/>
          <a:lstStyle>
            <a:lvl1pPr>
              <a:defRPr/>
            </a:lvl1pPr>
          </a:lstStyle>
          <a:p>
            <a:pPr>
              <a:defRPr/>
            </a:pPr>
            <a:fld id="{696EB178-A246-4103-A02B-4674D25025C3}" type="slidenum">
              <a:rPr lang="vi-VN" altLang="en-US"/>
              <a:pPr>
                <a:defRPr/>
              </a:pPr>
              <a:t>‹#›</a:t>
            </a:fld>
            <a:endParaRPr lang="vi-VN" altLang="en-US"/>
          </a:p>
        </p:txBody>
      </p:sp>
    </p:spTree>
    <p:extLst>
      <p:ext uri="{BB962C8B-B14F-4D97-AF65-F5344CB8AC3E}">
        <p14:creationId xmlns:p14="http://schemas.microsoft.com/office/powerpoint/2010/main" val="173057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A18F0786-F99A-4773-BEE5-319E2E9462F4}" type="slidenum">
              <a:rPr lang="vi-VN" altLang="en-US"/>
              <a:pPr>
                <a:defRPr/>
              </a:pPr>
              <a:t>‹#›</a:t>
            </a:fld>
            <a:endParaRPr lang="vi-VN" altLang="en-US"/>
          </a:p>
        </p:txBody>
      </p:sp>
    </p:spTree>
    <p:extLst>
      <p:ext uri="{BB962C8B-B14F-4D97-AF65-F5344CB8AC3E}">
        <p14:creationId xmlns:p14="http://schemas.microsoft.com/office/powerpoint/2010/main" val="154106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BCAF7060-811B-410B-B103-62512032B0FF}" type="slidenum">
              <a:rPr lang="vi-VN" altLang="en-US"/>
              <a:pPr>
                <a:defRPr/>
              </a:pPr>
              <a:t>‹#›</a:t>
            </a:fld>
            <a:endParaRPr lang="vi-VN" altLang="en-US"/>
          </a:p>
        </p:txBody>
      </p:sp>
    </p:spTree>
    <p:extLst>
      <p:ext uri="{BB962C8B-B14F-4D97-AF65-F5344CB8AC3E}">
        <p14:creationId xmlns:p14="http://schemas.microsoft.com/office/powerpoint/2010/main" val="1542335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a:t>Click to edit Master text styles</a:t>
            </a:r>
          </a:p>
          <a:p>
            <a:pPr lvl="1"/>
            <a:r>
              <a:rPr lang="vi-VN" altLang="en-US"/>
              <a:t>Second level</a:t>
            </a:r>
          </a:p>
          <a:p>
            <a:pPr lvl="2"/>
            <a:r>
              <a:rPr lang="vi-VN" altLang="en-US"/>
              <a:t>Third level</a:t>
            </a:r>
          </a:p>
          <a:p>
            <a:pPr lvl="3"/>
            <a:r>
              <a:rPr lang="vi-VN" altLang="en-US"/>
              <a:t>Fourth level</a:t>
            </a:r>
          </a:p>
          <a:p>
            <a:pPr lvl="4"/>
            <a:r>
              <a:rPr lang="vi-VN"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vi-V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vi-V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53156F0-36D1-4279-AB66-1AFDE487C246}"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8.gif"/></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8.gif"/></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8.gif"/></Relationships>
</file>

<file path=ppt/slides/_rels/slide2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gif"/></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8.gif"/></Relationships>
</file>

<file path=ppt/slides/_rels/slide2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wmf"/><Relationship Id="rId4" Type="http://schemas.openxmlformats.org/officeDocument/2006/relationships/image" Target="../media/image30.wmf"/></Relationships>
</file>

<file path=ppt/slides/_rels/slide2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3.gif"/><Relationship Id="rId4" Type="http://schemas.openxmlformats.org/officeDocument/2006/relationships/image" Target="../media/image30.wmf"/></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05" name="Text Box 25"/>
          <p:cNvSpPr txBox="1">
            <a:spLocks noChangeArrowheads="1"/>
          </p:cNvSpPr>
          <p:nvPr/>
        </p:nvSpPr>
        <p:spPr bwMode="auto">
          <a:xfrm>
            <a:off x="1676400" y="381000"/>
            <a:ext cx="6096000" cy="1752600"/>
          </a:xfrm>
          <a:prstGeom prst="rect">
            <a:avLst/>
          </a:prstGeom>
          <a:solidFill>
            <a:srgbClr val="C0C0C0"/>
          </a:solidFill>
          <a:ln w="19050">
            <a:solidFill>
              <a:srgbClr val="0000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300"/>
              </a:spcBef>
              <a:buFontTx/>
              <a:buNone/>
            </a:pPr>
            <a:r>
              <a:rPr lang="vi-VN" altLang="en-US" b="1" i="1" u="sng">
                <a:latin typeface="Times New Roman" panose="02020603050405020304" pitchFamily="18" charset="0"/>
              </a:rPr>
              <a:t>Chương III</a:t>
            </a:r>
            <a:r>
              <a:rPr lang="vi-VN" altLang="en-US" b="1">
                <a:latin typeface="Times New Roman" panose="02020603050405020304" pitchFamily="18" charset="0"/>
              </a:rPr>
              <a:t>: </a:t>
            </a:r>
          </a:p>
          <a:p>
            <a:pPr algn="ctr" eaLnBrk="1" hangingPunct="1">
              <a:spcBef>
                <a:spcPts val="300"/>
              </a:spcBef>
              <a:buFontTx/>
              <a:buNone/>
            </a:pPr>
            <a:r>
              <a:rPr lang="vi-VN" altLang="en-US" b="1">
                <a:latin typeface="Times New Roman" panose="02020603050405020304" pitchFamily="18" charset="0"/>
              </a:rPr>
              <a:t>HỆ SINH THÁI, SINH QUYỂN </a:t>
            </a:r>
          </a:p>
          <a:p>
            <a:pPr algn="ctr" eaLnBrk="1" hangingPunct="1">
              <a:spcBef>
                <a:spcPts val="300"/>
              </a:spcBef>
              <a:buFontTx/>
              <a:buNone/>
            </a:pPr>
            <a:r>
              <a:rPr lang="vi-VN" altLang="en-US" b="1">
                <a:latin typeface="Times New Roman" panose="02020603050405020304" pitchFamily="18" charset="0"/>
              </a:rPr>
              <a:t>VÀ BẢO VỆ MÔI TRƯỜNG</a:t>
            </a:r>
            <a:endParaRPr lang="vi-VN" altLang="en-US">
              <a:latin typeface="Times New Roman" panose="02020603050405020304" pitchFamily="18" charset="0"/>
            </a:endParaRPr>
          </a:p>
        </p:txBody>
      </p:sp>
      <p:sp>
        <p:nvSpPr>
          <p:cNvPr id="97307" name="WordArt 27"/>
          <p:cNvSpPr>
            <a:spLocks noChangeArrowheads="1" noChangeShapeType="1" noTextEdit="1"/>
          </p:cNvSpPr>
          <p:nvPr/>
        </p:nvSpPr>
        <p:spPr bwMode="auto">
          <a:xfrm>
            <a:off x="685800" y="3505200"/>
            <a:ext cx="7924800" cy="1047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 42: HỆ SINH THÁI</a:t>
            </a:r>
          </a:p>
        </p:txBody>
      </p:sp>
      <p:sp>
        <p:nvSpPr>
          <p:cNvPr id="4100" name="Rectangle 28"/>
          <p:cNvSpPr>
            <a:spLocks noChangeArrowheads="1"/>
          </p:cNvSpPr>
          <p:nvPr/>
        </p:nvSpPr>
        <p:spPr bwMode="auto">
          <a:xfrm>
            <a:off x="228600" y="152400"/>
            <a:ext cx="8763000" cy="65532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pic>
        <p:nvPicPr>
          <p:cNvPr id="4101" name="Picture 29" descr="EARTH-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4384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7305"/>
                                        </p:tgtEl>
                                        <p:attrNameLst>
                                          <p:attrName>style.visibility</p:attrName>
                                        </p:attrNameLst>
                                      </p:cBhvr>
                                      <p:to>
                                        <p:strVal val="visible"/>
                                      </p:to>
                                    </p:set>
                                    <p:anim calcmode="discrete" valueType="clr">
                                      <p:cBhvr override="childStyle">
                                        <p:cTn id="7" dur="80"/>
                                        <p:tgtEl>
                                          <p:spTgt spid="9730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7305"/>
                                        </p:tgtEl>
                                        <p:attrNameLst>
                                          <p:attrName>fillcolor</p:attrName>
                                        </p:attrNameLst>
                                      </p:cBhvr>
                                      <p:tavLst>
                                        <p:tav tm="0">
                                          <p:val>
                                            <p:clrVal>
                                              <a:schemeClr val="accent2"/>
                                            </p:clrVal>
                                          </p:val>
                                        </p:tav>
                                        <p:tav tm="50000">
                                          <p:val>
                                            <p:clrVal>
                                              <a:schemeClr val="hlink"/>
                                            </p:clrVal>
                                          </p:val>
                                        </p:tav>
                                      </p:tavLst>
                                    </p:anim>
                                    <p:set>
                                      <p:cBhvr>
                                        <p:cTn id="9" dur="80"/>
                                        <p:tgtEl>
                                          <p:spTgt spid="9730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97307"/>
                                        </p:tgtEl>
                                        <p:attrNameLst>
                                          <p:attrName>style.visibility</p:attrName>
                                        </p:attrNameLst>
                                      </p:cBhvr>
                                      <p:to>
                                        <p:strVal val="visible"/>
                                      </p:to>
                                    </p:set>
                                    <p:anim calcmode="lin" valueType="num">
                                      <p:cBhvr additive="base">
                                        <p:cTn id="14" dur="500" fill="hold"/>
                                        <p:tgtEl>
                                          <p:spTgt spid="97307"/>
                                        </p:tgtEl>
                                        <p:attrNameLst>
                                          <p:attrName>ppt_x</p:attrName>
                                        </p:attrNameLst>
                                      </p:cBhvr>
                                      <p:tavLst>
                                        <p:tav tm="0">
                                          <p:val>
                                            <p:strVal val="#ppt_x"/>
                                          </p:val>
                                        </p:tav>
                                        <p:tav tm="100000">
                                          <p:val>
                                            <p:strVal val="#ppt_x"/>
                                          </p:val>
                                        </p:tav>
                                      </p:tavLst>
                                    </p:anim>
                                    <p:anim calcmode="lin" valueType="num">
                                      <p:cBhvr additive="base">
                                        <p:cTn id="15" dur="500" fill="hold"/>
                                        <p:tgtEl>
                                          <p:spTgt spid="973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62673"/>
        </a:solidFill>
        <a:effectLst/>
      </p:bgPr>
    </p:bg>
    <p:spTree>
      <p:nvGrpSpPr>
        <p:cNvPr id="1" name=""/>
        <p:cNvGrpSpPr/>
        <p:nvPr/>
      </p:nvGrpSpPr>
      <p:grpSpPr>
        <a:xfrm>
          <a:off x="0" y="0"/>
          <a:ext cx="0" cy="0"/>
          <a:chOff x="0" y="0"/>
          <a:chExt cx="0" cy="0"/>
        </a:xfrm>
      </p:grpSpPr>
      <p:sp>
        <p:nvSpPr>
          <p:cNvPr id="71683" name="Text Box 3"/>
          <p:cNvSpPr txBox="1">
            <a:spLocks noChangeArrowheads="1"/>
          </p:cNvSpPr>
          <p:nvPr/>
        </p:nvSpPr>
        <p:spPr bwMode="auto">
          <a:xfrm>
            <a:off x="122238" y="2570163"/>
            <a:ext cx="1676400"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38200" indent="-838200">
              <a:defRPr>
                <a:solidFill>
                  <a:schemeClr val="tx1"/>
                </a:solidFill>
                <a:latin typeface="Times New Roman" pitchFamily="18" charset="0"/>
              </a:defRPr>
            </a:lvl1pPr>
            <a:lvl2pPr>
              <a:defRPr>
                <a:solidFill>
                  <a:schemeClr val="tx1"/>
                </a:solidFill>
                <a:latin typeface="Times New Roman" pitchFamily="18" charset="0"/>
              </a:defRPr>
            </a:lvl2pPr>
            <a:lvl3pPr>
              <a:defRPr>
                <a:solidFill>
                  <a:schemeClr val="tx1"/>
                </a:solidFill>
                <a:latin typeface="Times New Roman" pitchFamily="18" charset="0"/>
              </a:defRPr>
            </a:lvl3pPr>
            <a:lvl4pPr>
              <a:defRPr>
                <a:solidFill>
                  <a:schemeClr val="tx1"/>
                </a:solidFill>
                <a:latin typeface="Times New Roman" pitchFamily="18" charset="0"/>
              </a:defRPr>
            </a:lvl4pPr>
            <a:lvl5pPr>
              <a:defRPr>
                <a:solidFill>
                  <a:schemeClr val="tx1"/>
                </a:solidFill>
                <a:latin typeface="Times New Roman" pitchFamily="18" charset="0"/>
              </a:defRPr>
            </a:lvl5pPr>
            <a:lvl6pPr fontAlgn="base">
              <a:spcBef>
                <a:spcPct val="0"/>
              </a:spcBef>
              <a:spcAft>
                <a:spcPct val="0"/>
              </a:spcAft>
              <a:defRPr>
                <a:solidFill>
                  <a:schemeClr val="tx1"/>
                </a:solidFill>
                <a:latin typeface="Times New Roman" pitchFamily="18" charset="0"/>
              </a:defRPr>
            </a:lvl6pPr>
            <a:lvl7pPr fontAlgn="base">
              <a:spcBef>
                <a:spcPct val="0"/>
              </a:spcBef>
              <a:spcAft>
                <a:spcPct val="0"/>
              </a:spcAft>
              <a:defRPr>
                <a:solidFill>
                  <a:schemeClr val="tx1"/>
                </a:solidFill>
                <a:latin typeface="Times New Roman" pitchFamily="18" charset="0"/>
              </a:defRPr>
            </a:lvl7pPr>
            <a:lvl8pPr fontAlgn="base">
              <a:spcBef>
                <a:spcPct val="0"/>
              </a:spcBef>
              <a:spcAft>
                <a:spcPct val="0"/>
              </a:spcAft>
              <a:defRPr>
                <a:solidFill>
                  <a:schemeClr val="tx1"/>
                </a:solidFill>
                <a:latin typeface="Times New Roman" pitchFamily="18" charset="0"/>
              </a:defRPr>
            </a:lvl8pPr>
            <a:lvl9pPr fontAlgn="base">
              <a:spcBef>
                <a:spcPct val="0"/>
              </a:spcBef>
              <a:spcAft>
                <a:spcPct val="0"/>
              </a:spcAft>
              <a:defRPr>
                <a:solidFill>
                  <a:schemeClr val="tx1"/>
                </a:solidFill>
                <a:latin typeface="Times New Roman" pitchFamily="18" charset="0"/>
              </a:defRPr>
            </a:lvl9pPr>
          </a:lstStyle>
          <a:p>
            <a:pPr eaLnBrk="1" hangingPunct="1">
              <a:defRPr/>
            </a:pPr>
            <a:r>
              <a:rPr lang="en-US" sz="2800" b="1" dirty="0">
                <a:solidFill>
                  <a:srgbClr val="FFC000"/>
                </a:solidFill>
                <a:effectLst>
                  <a:outerShdw blurRad="38100" dist="38100" dir="2700000" algn="tl">
                    <a:srgbClr val="000000"/>
                  </a:outerShdw>
                </a:effectLst>
                <a:cs typeface="Arial" charset="0"/>
              </a:rPr>
              <a:t>HST </a:t>
            </a:r>
            <a:r>
              <a:rPr lang="en-US" sz="2800" b="1" dirty="0" err="1">
                <a:solidFill>
                  <a:srgbClr val="FFC000"/>
                </a:solidFill>
                <a:effectLst>
                  <a:outerShdw blurRad="38100" dist="38100" dir="2700000" algn="tl">
                    <a:srgbClr val="000000"/>
                  </a:outerShdw>
                </a:effectLst>
                <a:cs typeface="Arial" charset="0"/>
              </a:rPr>
              <a:t>tự</a:t>
            </a:r>
            <a:endParaRPr lang="en-US" sz="2800" b="1" dirty="0">
              <a:solidFill>
                <a:srgbClr val="FFC000"/>
              </a:solidFill>
              <a:effectLst>
                <a:outerShdw blurRad="38100" dist="38100" dir="2700000" algn="tl">
                  <a:srgbClr val="000000"/>
                </a:outerShdw>
              </a:effectLst>
              <a:cs typeface="Arial" charset="0"/>
            </a:endParaRPr>
          </a:p>
          <a:p>
            <a:pPr eaLnBrk="1" hangingPunct="1">
              <a:defRPr/>
            </a:pPr>
            <a:r>
              <a:rPr lang="en-US" sz="2800" b="1" dirty="0" err="1">
                <a:solidFill>
                  <a:srgbClr val="FFC000"/>
                </a:solidFill>
                <a:effectLst>
                  <a:outerShdw blurRad="38100" dist="38100" dir="2700000" algn="tl">
                    <a:srgbClr val="000000"/>
                  </a:outerShdw>
                </a:effectLst>
                <a:cs typeface="Arial" charset="0"/>
              </a:rPr>
              <a:t>nhiên</a:t>
            </a:r>
            <a:endParaRPr lang="en-US" sz="2800" b="1" dirty="0">
              <a:solidFill>
                <a:srgbClr val="FFC000"/>
              </a:solidFill>
              <a:effectLst>
                <a:outerShdw blurRad="38100" dist="38100" dir="2700000" algn="tl">
                  <a:srgbClr val="000000"/>
                </a:outerShdw>
              </a:effectLst>
              <a:cs typeface="Arial" charset="0"/>
            </a:endParaRPr>
          </a:p>
        </p:txBody>
      </p:sp>
      <p:sp>
        <p:nvSpPr>
          <p:cNvPr id="71700" name="Line 20"/>
          <p:cNvSpPr>
            <a:spLocks noChangeShapeType="1"/>
          </p:cNvSpPr>
          <p:nvPr/>
        </p:nvSpPr>
        <p:spPr bwMode="auto">
          <a:xfrm flipV="1">
            <a:off x="1371600" y="2133600"/>
            <a:ext cx="609600" cy="9906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1702" name="Line 22"/>
          <p:cNvSpPr>
            <a:spLocks noChangeShapeType="1"/>
          </p:cNvSpPr>
          <p:nvPr/>
        </p:nvSpPr>
        <p:spPr bwMode="auto">
          <a:xfrm flipV="1">
            <a:off x="4267200" y="4630738"/>
            <a:ext cx="457200" cy="246062"/>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1707" name="Line 27"/>
          <p:cNvSpPr>
            <a:spLocks noChangeShapeType="1"/>
          </p:cNvSpPr>
          <p:nvPr/>
        </p:nvSpPr>
        <p:spPr bwMode="auto">
          <a:xfrm>
            <a:off x="4267200" y="4876800"/>
            <a:ext cx="381000" cy="492125"/>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1708" name="Line 28"/>
          <p:cNvSpPr>
            <a:spLocks noChangeShapeType="1"/>
          </p:cNvSpPr>
          <p:nvPr/>
        </p:nvSpPr>
        <p:spPr bwMode="auto">
          <a:xfrm flipV="1">
            <a:off x="6756400" y="4283075"/>
            <a:ext cx="457200" cy="328613"/>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71739" name="Group 59"/>
          <p:cNvGrpSpPr>
            <a:grpSpLocks/>
          </p:cNvGrpSpPr>
          <p:nvPr/>
        </p:nvGrpSpPr>
        <p:grpSpPr bwMode="auto">
          <a:xfrm>
            <a:off x="3886200" y="828675"/>
            <a:ext cx="762000" cy="2905125"/>
            <a:chOff x="2448" y="522"/>
            <a:chExt cx="480" cy="1830"/>
          </a:xfrm>
        </p:grpSpPr>
        <p:sp>
          <p:nvSpPr>
            <p:cNvPr id="20513" name="Line 21"/>
            <p:cNvSpPr>
              <a:spLocks noChangeShapeType="1"/>
            </p:cNvSpPr>
            <p:nvPr/>
          </p:nvSpPr>
          <p:spPr bwMode="auto">
            <a:xfrm flipV="1">
              <a:off x="2448" y="522"/>
              <a:ext cx="432" cy="774"/>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0514" name="Line 23"/>
            <p:cNvSpPr>
              <a:spLocks noChangeShapeType="1"/>
            </p:cNvSpPr>
            <p:nvPr/>
          </p:nvSpPr>
          <p:spPr bwMode="auto">
            <a:xfrm flipV="1">
              <a:off x="2448" y="780"/>
              <a:ext cx="432" cy="516"/>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0515" name="Line 24"/>
            <p:cNvSpPr>
              <a:spLocks noChangeShapeType="1"/>
            </p:cNvSpPr>
            <p:nvPr/>
          </p:nvSpPr>
          <p:spPr bwMode="auto">
            <a:xfrm flipV="1">
              <a:off x="2448" y="1038"/>
              <a:ext cx="432" cy="258"/>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0516" name="Line 25"/>
            <p:cNvSpPr>
              <a:spLocks noChangeShapeType="1"/>
            </p:cNvSpPr>
            <p:nvPr/>
          </p:nvSpPr>
          <p:spPr bwMode="auto">
            <a:xfrm>
              <a:off x="2448" y="1296"/>
              <a:ext cx="432"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0517" name="Line 26"/>
            <p:cNvSpPr>
              <a:spLocks noChangeShapeType="1"/>
            </p:cNvSpPr>
            <p:nvPr/>
          </p:nvSpPr>
          <p:spPr bwMode="auto">
            <a:xfrm>
              <a:off x="2448" y="1296"/>
              <a:ext cx="432" cy="258"/>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0518" name="Line 29"/>
            <p:cNvSpPr>
              <a:spLocks noChangeShapeType="1"/>
            </p:cNvSpPr>
            <p:nvPr/>
          </p:nvSpPr>
          <p:spPr bwMode="auto">
            <a:xfrm>
              <a:off x="2448" y="1296"/>
              <a:ext cx="480" cy="1056"/>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0519" name="Line 30"/>
            <p:cNvSpPr>
              <a:spLocks noChangeShapeType="1"/>
            </p:cNvSpPr>
            <p:nvPr/>
          </p:nvSpPr>
          <p:spPr bwMode="auto">
            <a:xfrm>
              <a:off x="2448" y="1248"/>
              <a:ext cx="480" cy="878"/>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0520" name="Line 31"/>
            <p:cNvSpPr>
              <a:spLocks noChangeShapeType="1"/>
            </p:cNvSpPr>
            <p:nvPr/>
          </p:nvSpPr>
          <p:spPr bwMode="auto">
            <a:xfrm>
              <a:off x="2448" y="1296"/>
              <a:ext cx="432" cy="517"/>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71712" name="Line 32"/>
          <p:cNvSpPr>
            <a:spLocks noChangeShapeType="1"/>
          </p:cNvSpPr>
          <p:nvPr/>
        </p:nvSpPr>
        <p:spPr bwMode="auto">
          <a:xfrm>
            <a:off x="6756400" y="5267325"/>
            <a:ext cx="381000" cy="409575"/>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1713" name="Line 33"/>
          <p:cNvSpPr>
            <a:spLocks noChangeShapeType="1"/>
          </p:cNvSpPr>
          <p:nvPr/>
        </p:nvSpPr>
        <p:spPr bwMode="auto">
          <a:xfrm>
            <a:off x="6756400" y="4611688"/>
            <a:ext cx="457200" cy="163512"/>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1714" name="Line 34"/>
          <p:cNvSpPr>
            <a:spLocks noChangeShapeType="1"/>
          </p:cNvSpPr>
          <p:nvPr/>
        </p:nvSpPr>
        <p:spPr bwMode="auto">
          <a:xfrm>
            <a:off x="1371600" y="3124200"/>
            <a:ext cx="609600" cy="1295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1715" name="Line 35"/>
          <p:cNvSpPr>
            <a:spLocks noChangeShapeType="1"/>
          </p:cNvSpPr>
          <p:nvPr/>
        </p:nvSpPr>
        <p:spPr bwMode="auto">
          <a:xfrm flipV="1">
            <a:off x="6756400" y="5102225"/>
            <a:ext cx="381000" cy="1651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1716" name="Rectangle 36"/>
          <p:cNvSpPr>
            <a:spLocks noChangeArrowheads="1"/>
          </p:cNvSpPr>
          <p:nvPr/>
        </p:nvSpPr>
        <p:spPr bwMode="auto">
          <a:xfrm>
            <a:off x="0" y="5911850"/>
            <a:ext cx="891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chemeClr val="bg1"/>
                </a:solidFill>
                <a:latin typeface="Times New Roman" panose="02020603050405020304" pitchFamily="18" charset="0"/>
              </a:rPr>
              <a:t>		      Đồng ruộng, hồ nước, rừng trồng, thành phố, bể cá, vườn rau, ao cá …</a:t>
            </a:r>
          </a:p>
        </p:txBody>
      </p:sp>
      <p:sp>
        <p:nvSpPr>
          <p:cNvPr id="20493" name="Rectangle 37"/>
          <p:cNvSpPr>
            <a:spLocks noChangeArrowheads="1"/>
          </p:cNvSpPr>
          <p:nvPr/>
        </p:nvSpPr>
        <p:spPr bwMode="auto">
          <a:xfrm>
            <a:off x="168275" y="0"/>
            <a:ext cx="8975725" cy="579438"/>
          </a:xfrm>
          <a:prstGeom prst="rect">
            <a:avLst/>
          </a:prstGeom>
          <a:solidFill>
            <a:srgbClr val="0033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chemeClr val="bg1"/>
                </a:solidFill>
                <a:latin typeface="Times New Roman" panose="02020603050405020304" pitchFamily="18" charset="0"/>
              </a:rPr>
              <a:t>III.CÁC KIỂU HST CHỦ YẾU TRÊN TRÁI ĐẤT</a:t>
            </a:r>
          </a:p>
        </p:txBody>
      </p:sp>
      <p:sp>
        <p:nvSpPr>
          <p:cNvPr id="71721" name="Text Box 41"/>
          <p:cNvSpPr txBox="1">
            <a:spLocks noChangeArrowheads="1"/>
          </p:cNvSpPr>
          <p:nvPr/>
        </p:nvSpPr>
        <p:spPr bwMode="auto">
          <a:xfrm>
            <a:off x="1981200" y="1447800"/>
            <a:ext cx="2667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a:solidFill>
                  <a:schemeClr val="bg1"/>
                </a:solidFill>
                <a:latin typeface="Times New Roman" panose="02020603050405020304" pitchFamily="18" charset="0"/>
              </a:rPr>
              <a:t>Hệ sinh thái trên cạn</a:t>
            </a:r>
          </a:p>
        </p:txBody>
      </p:sp>
      <p:sp>
        <p:nvSpPr>
          <p:cNvPr id="71722" name="Text Box 42"/>
          <p:cNvSpPr txBox="1">
            <a:spLocks noChangeArrowheads="1"/>
          </p:cNvSpPr>
          <p:nvPr/>
        </p:nvSpPr>
        <p:spPr bwMode="auto">
          <a:xfrm>
            <a:off x="2133600" y="4191000"/>
            <a:ext cx="2667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a:solidFill>
                  <a:schemeClr val="bg1"/>
                </a:solidFill>
                <a:latin typeface="Times New Roman" panose="02020603050405020304" pitchFamily="18" charset="0"/>
              </a:rPr>
              <a:t>Hệ sinh thái dưới nước</a:t>
            </a:r>
          </a:p>
        </p:txBody>
      </p:sp>
      <p:grpSp>
        <p:nvGrpSpPr>
          <p:cNvPr id="71741" name="Group 61"/>
          <p:cNvGrpSpPr>
            <a:grpSpLocks/>
          </p:cNvGrpSpPr>
          <p:nvPr/>
        </p:nvGrpSpPr>
        <p:grpSpPr bwMode="auto">
          <a:xfrm>
            <a:off x="4724400" y="609600"/>
            <a:ext cx="4038600" cy="3414713"/>
            <a:chOff x="2976" y="384"/>
            <a:chExt cx="2544" cy="2151"/>
          </a:xfrm>
        </p:grpSpPr>
        <p:sp>
          <p:nvSpPr>
            <p:cNvPr id="20504" name="Text Box 47"/>
            <p:cNvSpPr txBox="1">
              <a:spLocks noChangeArrowheads="1"/>
            </p:cNvSpPr>
            <p:nvPr/>
          </p:nvSpPr>
          <p:spPr bwMode="auto">
            <a:xfrm>
              <a:off x="2976" y="1104"/>
              <a:ext cx="21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chemeClr val="bg1"/>
                  </a:solidFill>
                  <a:latin typeface="Times New Roman" panose="02020603050405020304" pitchFamily="18" charset="0"/>
                </a:rPr>
                <a:t>Sa van đồng cỏ</a:t>
              </a:r>
            </a:p>
          </p:txBody>
        </p:sp>
        <p:grpSp>
          <p:nvGrpSpPr>
            <p:cNvPr id="20505" name="Group 60"/>
            <p:cNvGrpSpPr>
              <a:grpSpLocks/>
            </p:cNvGrpSpPr>
            <p:nvPr/>
          </p:nvGrpSpPr>
          <p:grpSpPr bwMode="auto">
            <a:xfrm>
              <a:off x="2976" y="384"/>
              <a:ext cx="2544" cy="2151"/>
              <a:chOff x="2976" y="384"/>
              <a:chExt cx="2544" cy="2151"/>
            </a:xfrm>
          </p:grpSpPr>
          <p:sp>
            <p:nvSpPr>
              <p:cNvPr id="20506" name="Text Box 43"/>
              <p:cNvSpPr txBox="1">
                <a:spLocks noChangeArrowheads="1"/>
              </p:cNvSpPr>
              <p:nvPr/>
            </p:nvSpPr>
            <p:spPr bwMode="auto">
              <a:xfrm>
                <a:off x="2976" y="384"/>
                <a:ext cx="21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chemeClr val="bg1"/>
                    </a:solidFill>
                    <a:latin typeface="Times New Roman" panose="02020603050405020304" pitchFamily="18" charset="0"/>
                  </a:rPr>
                  <a:t>Rừng mưa nhiệt đới</a:t>
                </a:r>
              </a:p>
            </p:txBody>
          </p:sp>
          <p:sp>
            <p:nvSpPr>
              <p:cNvPr id="20507" name="Text Box 44"/>
              <p:cNvSpPr txBox="1">
                <a:spLocks noChangeArrowheads="1"/>
              </p:cNvSpPr>
              <p:nvPr/>
            </p:nvSpPr>
            <p:spPr bwMode="auto">
              <a:xfrm>
                <a:off x="3024" y="2208"/>
                <a:ext cx="21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chemeClr val="bg1"/>
                    </a:solidFill>
                    <a:latin typeface="Times New Roman" panose="02020603050405020304" pitchFamily="18" charset="0"/>
                  </a:rPr>
                  <a:t>Đồng rêu hàn đới</a:t>
                </a:r>
              </a:p>
            </p:txBody>
          </p:sp>
          <p:sp>
            <p:nvSpPr>
              <p:cNvPr id="20508" name="Text Box 45"/>
              <p:cNvSpPr txBox="1">
                <a:spLocks noChangeArrowheads="1"/>
              </p:cNvSpPr>
              <p:nvPr/>
            </p:nvSpPr>
            <p:spPr bwMode="auto">
              <a:xfrm>
                <a:off x="2976" y="624"/>
                <a:ext cx="21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chemeClr val="bg1"/>
                    </a:solidFill>
                    <a:latin typeface="Times New Roman" panose="02020603050405020304" pitchFamily="18" charset="0"/>
                  </a:rPr>
                  <a:t>Sa mạc</a:t>
                </a:r>
              </a:p>
            </p:txBody>
          </p:sp>
          <p:sp>
            <p:nvSpPr>
              <p:cNvPr id="20509" name="Text Box 46"/>
              <p:cNvSpPr txBox="1">
                <a:spLocks noChangeArrowheads="1"/>
              </p:cNvSpPr>
              <p:nvPr/>
            </p:nvSpPr>
            <p:spPr bwMode="auto">
              <a:xfrm>
                <a:off x="2976" y="864"/>
                <a:ext cx="21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chemeClr val="bg1"/>
                    </a:solidFill>
                    <a:latin typeface="Times New Roman" panose="02020603050405020304" pitchFamily="18" charset="0"/>
                  </a:rPr>
                  <a:t>Hoang mạc</a:t>
                </a:r>
              </a:p>
            </p:txBody>
          </p:sp>
          <p:sp>
            <p:nvSpPr>
              <p:cNvPr id="20510" name="Text Box 48"/>
              <p:cNvSpPr txBox="1">
                <a:spLocks noChangeArrowheads="1"/>
              </p:cNvSpPr>
              <p:nvPr/>
            </p:nvSpPr>
            <p:spPr bwMode="auto">
              <a:xfrm>
                <a:off x="2976" y="1344"/>
                <a:ext cx="21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chemeClr val="bg1"/>
                    </a:solidFill>
                    <a:latin typeface="Times New Roman" panose="02020603050405020304" pitchFamily="18" charset="0"/>
                  </a:rPr>
                  <a:t>Thảo nguyên</a:t>
                </a:r>
              </a:p>
            </p:txBody>
          </p:sp>
          <p:sp>
            <p:nvSpPr>
              <p:cNvPr id="20511" name="Text Box 49"/>
              <p:cNvSpPr txBox="1">
                <a:spLocks noChangeArrowheads="1"/>
              </p:cNvSpPr>
              <p:nvPr/>
            </p:nvSpPr>
            <p:spPr bwMode="auto">
              <a:xfrm>
                <a:off x="3024" y="1632"/>
                <a:ext cx="21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chemeClr val="bg1"/>
                    </a:solidFill>
                    <a:latin typeface="Times New Roman" panose="02020603050405020304" pitchFamily="18" charset="0"/>
                  </a:rPr>
                  <a:t>Rừng lá rộng ôn đới</a:t>
                </a:r>
              </a:p>
            </p:txBody>
          </p:sp>
          <p:sp>
            <p:nvSpPr>
              <p:cNvPr id="20512" name="Text Box 50"/>
              <p:cNvSpPr txBox="1">
                <a:spLocks noChangeArrowheads="1"/>
              </p:cNvSpPr>
              <p:nvPr/>
            </p:nvSpPr>
            <p:spPr bwMode="auto">
              <a:xfrm>
                <a:off x="3024" y="1920"/>
                <a:ext cx="249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chemeClr val="bg1"/>
                    </a:solidFill>
                    <a:latin typeface="Times New Roman" panose="02020603050405020304" pitchFamily="18" charset="0"/>
                  </a:rPr>
                  <a:t>Rừng thông phương Bắc</a:t>
                </a:r>
              </a:p>
            </p:txBody>
          </p:sp>
        </p:grpSp>
      </p:grpSp>
      <p:sp>
        <p:nvSpPr>
          <p:cNvPr id="71732" name="Text Box 52"/>
          <p:cNvSpPr txBox="1">
            <a:spLocks noChangeArrowheads="1"/>
          </p:cNvSpPr>
          <p:nvPr/>
        </p:nvSpPr>
        <p:spPr bwMode="auto">
          <a:xfrm>
            <a:off x="4800600" y="42672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chemeClr val="bg1"/>
                </a:solidFill>
                <a:latin typeface="Times New Roman" panose="02020603050405020304" pitchFamily="18" charset="0"/>
              </a:rPr>
              <a:t>Nước mặn</a:t>
            </a:r>
          </a:p>
        </p:txBody>
      </p:sp>
      <p:sp>
        <p:nvSpPr>
          <p:cNvPr id="71733" name="Text Box 53"/>
          <p:cNvSpPr txBox="1">
            <a:spLocks noChangeArrowheads="1"/>
          </p:cNvSpPr>
          <p:nvPr/>
        </p:nvSpPr>
        <p:spPr bwMode="auto">
          <a:xfrm>
            <a:off x="7239000" y="3962400"/>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chemeClr val="bg1"/>
                </a:solidFill>
                <a:latin typeface="Times New Roman" panose="02020603050405020304" pitchFamily="18" charset="0"/>
              </a:rPr>
              <a:t>Ven biển</a:t>
            </a:r>
          </a:p>
        </p:txBody>
      </p:sp>
      <p:sp>
        <p:nvSpPr>
          <p:cNvPr id="71734" name="Text Box 54"/>
          <p:cNvSpPr txBox="1">
            <a:spLocks noChangeArrowheads="1"/>
          </p:cNvSpPr>
          <p:nvPr/>
        </p:nvSpPr>
        <p:spPr bwMode="auto">
          <a:xfrm>
            <a:off x="7315200" y="44958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chemeClr val="bg1"/>
                </a:solidFill>
                <a:latin typeface="Times New Roman" panose="02020603050405020304" pitchFamily="18" charset="0"/>
              </a:rPr>
              <a:t>Biển khơi</a:t>
            </a:r>
          </a:p>
        </p:txBody>
      </p:sp>
      <p:sp>
        <p:nvSpPr>
          <p:cNvPr id="71735" name="Text Box 55"/>
          <p:cNvSpPr txBox="1">
            <a:spLocks noChangeArrowheads="1"/>
          </p:cNvSpPr>
          <p:nvPr/>
        </p:nvSpPr>
        <p:spPr bwMode="auto">
          <a:xfrm>
            <a:off x="4800600" y="50292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chemeClr val="bg1"/>
                </a:solidFill>
                <a:latin typeface="Times New Roman" panose="02020603050405020304" pitchFamily="18" charset="0"/>
              </a:rPr>
              <a:t>Nước ngọt</a:t>
            </a:r>
          </a:p>
        </p:txBody>
      </p:sp>
      <p:sp>
        <p:nvSpPr>
          <p:cNvPr id="71736" name="Text Box 56"/>
          <p:cNvSpPr txBox="1">
            <a:spLocks noChangeArrowheads="1"/>
          </p:cNvSpPr>
          <p:nvPr/>
        </p:nvSpPr>
        <p:spPr bwMode="auto">
          <a:xfrm>
            <a:off x="7162800" y="48006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chemeClr val="bg1"/>
                </a:solidFill>
                <a:latin typeface="Times New Roman" panose="02020603050405020304" pitchFamily="18" charset="0"/>
              </a:rPr>
              <a:t>Nước đứng</a:t>
            </a:r>
          </a:p>
        </p:txBody>
      </p:sp>
      <p:sp>
        <p:nvSpPr>
          <p:cNvPr id="71737" name="Text Box 57"/>
          <p:cNvSpPr txBox="1">
            <a:spLocks noChangeArrowheads="1"/>
          </p:cNvSpPr>
          <p:nvPr/>
        </p:nvSpPr>
        <p:spPr bwMode="auto">
          <a:xfrm>
            <a:off x="7162800" y="53340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chemeClr val="bg1"/>
                </a:solidFill>
                <a:latin typeface="Times New Roman" panose="02020603050405020304" pitchFamily="18" charset="0"/>
              </a:rPr>
              <a:t>Nước chảy</a:t>
            </a:r>
          </a:p>
        </p:txBody>
      </p:sp>
      <p:sp>
        <p:nvSpPr>
          <p:cNvPr id="71738" name="Text Box 58"/>
          <p:cNvSpPr txBox="1">
            <a:spLocks noChangeArrowheads="1"/>
          </p:cNvSpPr>
          <p:nvPr/>
        </p:nvSpPr>
        <p:spPr bwMode="auto">
          <a:xfrm>
            <a:off x="22225" y="5868988"/>
            <a:ext cx="2590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38200" indent="-838200">
              <a:defRPr>
                <a:solidFill>
                  <a:schemeClr val="tx1"/>
                </a:solidFill>
                <a:latin typeface="Times New Roman" pitchFamily="18" charset="0"/>
              </a:defRPr>
            </a:lvl1pPr>
            <a:lvl2pPr>
              <a:defRPr>
                <a:solidFill>
                  <a:schemeClr val="tx1"/>
                </a:solidFill>
                <a:latin typeface="Times New Roman" pitchFamily="18" charset="0"/>
              </a:defRPr>
            </a:lvl2pPr>
            <a:lvl3pPr>
              <a:defRPr>
                <a:solidFill>
                  <a:schemeClr val="tx1"/>
                </a:solidFill>
                <a:latin typeface="Times New Roman" pitchFamily="18" charset="0"/>
              </a:defRPr>
            </a:lvl3pPr>
            <a:lvl4pPr>
              <a:defRPr>
                <a:solidFill>
                  <a:schemeClr val="tx1"/>
                </a:solidFill>
                <a:latin typeface="Times New Roman" pitchFamily="18" charset="0"/>
              </a:defRPr>
            </a:lvl4pPr>
            <a:lvl5pPr>
              <a:defRPr>
                <a:solidFill>
                  <a:schemeClr val="tx1"/>
                </a:solidFill>
                <a:latin typeface="Times New Roman" pitchFamily="18" charset="0"/>
              </a:defRPr>
            </a:lvl5pPr>
            <a:lvl6pPr fontAlgn="base">
              <a:spcBef>
                <a:spcPct val="0"/>
              </a:spcBef>
              <a:spcAft>
                <a:spcPct val="0"/>
              </a:spcAft>
              <a:defRPr>
                <a:solidFill>
                  <a:schemeClr val="tx1"/>
                </a:solidFill>
                <a:latin typeface="Times New Roman" pitchFamily="18" charset="0"/>
              </a:defRPr>
            </a:lvl6pPr>
            <a:lvl7pPr fontAlgn="base">
              <a:spcBef>
                <a:spcPct val="0"/>
              </a:spcBef>
              <a:spcAft>
                <a:spcPct val="0"/>
              </a:spcAft>
              <a:defRPr>
                <a:solidFill>
                  <a:schemeClr val="tx1"/>
                </a:solidFill>
                <a:latin typeface="Times New Roman" pitchFamily="18" charset="0"/>
              </a:defRPr>
            </a:lvl7pPr>
            <a:lvl8pPr fontAlgn="base">
              <a:spcBef>
                <a:spcPct val="0"/>
              </a:spcBef>
              <a:spcAft>
                <a:spcPct val="0"/>
              </a:spcAft>
              <a:defRPr>
                <a:solidFill>
                  <a:schemeClr val="tx1"/>
                </a:solidFill>
                <a:latin typeface="Times New Roman" pitchFamily="18" charset="0"/>
              </a:defRPr>
            </a:lvl8pPr>
            <a:lvl9pPr fontAlgn="base">
              <a:spcBef>
                <a:spcPct val="0"/>
              </a:spcBef>
              <a:spcAft>
                <a:spcPct val="0"/>
              </a:spcAft>
              <a:defRPr>
                <a:solidFill>
                  <a:schemeClr val="tx1"/>
                </a:solidFill>
                <a:latin typeface="Times New Roman" pitchFamily="18" charset="0"/>
              </a:defRPr>
            </a:lvl9pPr>
          </a:lstStyle>
          <a:p>
            <a:pPr eaLnBrk="1" hangingPunct="1">
              <a:defRPr/>
            </a:pPr>
            <a:r>
              <a:rPr lang="en-US" sz="2800" b="1" dirty="0">
                <a:solidFill>
                  <a:srgbClr val="FFC000"/>
                </a:solidFill>
                <a:effectLst>
                  <a:outerShdw blurRad="38100" dist="38100" dir="2700000" algn="tl">
                    <a:srgbClr val="000000"/>
                  </a:outerShdw>
                </a:effectLst>
              </a:rPr>
              <a:t>HST </a:t>
            </a:r>
            <a:r>
              <a:rPr lang="en-US" sz="2800" b="1" dirty="0" err="1">
                <a:solidFill>
                  <a:srgbClr val="FFC000"/>
                </a:solidFill>
                <a:effectLst>
                  <a:outerShdw blurRad="38100" dist="38100" dir="2700000" algn="tl">
                    <a:srgbClr val="000000"/>
                  </a:outerShdw>
                </a:effectLst>
              </a:rPr>
              <a:t>nhân</a:t>
            </a:r>
            <a:r>
              <a:rPr lang="en-US" sz="2800" b="1" dirty="0">
                <a:solidFill>
                  <a:srgbClr val="FFC000"/>
                </a:solidFill>
                <a:effectLst>
                  <a:outerShdw blurRad="38100" dist="38100" dir="2700000" algn="tl">
                    <a:srgbClr val="000000"/>
                  </a:outerShdw>
                </a:effectLst>
              </a:rPr>
              <a:t> </a:t>
            </a:r>
            <a:r>
              <a:rPr lang="en-US" sz="2800" b="1" dirty="0" err="1">
                <a:solidFill>
                  <a:srgbClr val="FFC000"/>
                </a:solidFill>
                <a:effectLst>
                  <a:outerShdw blurRad="38100" dist="38100" dir="2700000" algn="tl">
                    <a:srgbClr val="000000"/>
                  </a:outerShdw>
                </a:effectLst>
              </a:rPr>
              <a:t>tạo</a:t>
            </a:r>
            <a:r>
              <a:rPr lang="en-US" sz="2800" b="1" dirty="0">
                <a:solidFill>
                  <a:srgbClr val="FFC000"/>
                </a:solidFill>
                <a:effectLst>
                  <a:outerShdw blurRad="38100" dist="38100" dir="2700000" algn="tl">
                    <a:srgbClr val="000000"/>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1738"/>
                                        </p:tgtEl>
                                        <p:attrNameLst>
                                          <p:attrName>style.visibility</p:attrName>
                                        </p:attrNameLst>
                                      </p:cBhvr>
                                      <p:to>
                                        <p:strVal val="visible"/>
                                      </p:to>
                                    </p:set>
                                    <p:animEffect transition="in" filter="strips(downLeft)">
                                      <p:cBhvr>
                                        <p:cTn id="7" dur="500"/>
                                        <p:tgtEl>
                                          <p:spTgt spid="7173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1683"/>
                                        </p:tgtEl>
                                        <p:attrNameLst>
                                          <p:attrName>style.visibility</p:attrName>
                                        </p:attrNameLst>
                                      </p:cBhvr>
                                      <p:to>
                                        <p:strVal val="visible"/>
                                      </p:to>
                                    </p:set>
                                    <p:animEffect transition="in" filter="strips(downLeft)">
                                      <p:cBhvr>
                                        <p:cTn id="10" dur="500"/>
                                        <p:tgtEl>
                                          <p:spTgt spid="716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nodeType="clickEffect">
                                  <p:stCondLst>
                                    <p:cond delay="0"/>
                                  </p:stCondLst>
                                  <p:childTnLst>
                                    <p:set>
                                      <p:cBhvr>
                                        <p:cTn id="14" dur="1" fill="hold">
                                          <p:stCondLst>
                                            <p:cond delay="0"/>
                                          </p:stCondLst>
                                        </p:cTn>
                                        <p:tgtEl>
                                          <p:spTgt spid="71700"/>
                                        </p:tgtEl>
                                        <p:attrNameLst>
                                          <p:attrName>style.visibility</p:attrName>
                                        </p:attrNameLst>
                                      </p:cBhvr>
                                      <p:to>
                                        <p:strVal val="visible"/>
                                      </p:to>
                                    </p:set>
                                    <p:anim calcmode="lin" valueType="num">
                                      <p:cBhvr>
                                        <p:cTn id="15" dur="1000" fill="hold"/>
                                        <p:tgtEl>
                                          <p:spTgt spid="71700"/>
                                        </p:tgtEl>
                                        <p:attrNameLst>
                                          <p:attrName>ppt_x</p:attrName>
                                        </p:attrNameLst>
                                      </p:cBhvr>
                                      <p:tavLst>
                                        <p:tav tm="0">
                                          <p:val>
                                            <p:strVal val="#ppt_x-.2"/>
                                          </p:val>
                                        </p:tav>
                                        <p:tav tm="100000">
                                          <p:val>
                                            <p:strVal val="#ppt_x"/>
                                          </p:val>
                                        </p:tav>
                                      </p:tavLst>
                                    </p:anim>
                                    <p:anim calcmode="lin" valueType="num">
                                      <p:cBhvr>
                                        <p:cTn id="16" dur="1000" fill="hold"/>
                                        <p:tgtEl>
                                          <p:spTgt spid="71700"/>
                                        </p:tgtEl>
                                        <p:attrNameLst>
                                          <p:attrName>ppt_y</p:attrName>
                                        </p:attrNameLst>
                                      </p:cBhvr>
                                      <p:tavLst>
                                        <p:tav tm="0">
                                          <p:val>
                                            <p:strVal val="#ppt_y"/>
                                          </p:val>
                                        </p:tav>
                                        <p:tav tm="100000">
                                          <p:val>
                                            <p:strVal val="#ppt_y"/>
                                          </p:val>
                                        </p:tav>
                                      </p:tavLst>
                                    </p:anim>
                                    <p:animEffect transition="in" filter="wipe(right)" prLst="gradientSize: 0.1">
                                      <p:cBhvr>
                                        <p:cTn id="17" dur="1000"/>
                                        <p:tgtEl>
                                          <p:spTgt spid="71700"/>
                                        </p:tgtEl>
                                      </p:cBhvr>
                                    </p:animEffect>
                                  </p:childTnLst>
                                </p:cTn>
                              </p:par>
                              <p:par>
                                <p:cTn id="18" presetID="29" presetClass="entr" presetSubtype="0" fill="hold" nodeType="withEffect">
                                  <p:stCondLst>
                                    <p:cond delay="0"/>
                                  </p:stCondLst>
                                  <p:childTnLst>
                                    <p:set>
                                      <p:cBhvr>
                                        <p:cTn id="19" dur="1" fill="hold">
                                          <p:stCondLst>
                                            <p:cond delay="0"/>
                                          </p:stCondLst>
                                        </p:cTn>
                                        <p:tgtEl>
                                          <p:spTgt spid="71714"/>
                                        </p:tgtEl>
                                        <p:attrNameLst>
                                          <p:attrName>style.visibility</p:attrName>
                                        </p:attrNameLst>
                                      </p:cBhvr>
                                      <p:to>
                                        <p:strVal val="visible"/>
                                      </p:to>
                                    </p:set>
                                    <p:anim calcmode="lin" valueType="num">
                                      <p:cBhvr>
                                        <p:cTn id="20" dur="1000" fill="hold"/>
                                        <p:tgtEl>
                                          <p:spTgt spid="71714"/>
                                        </p:tgtEl>
                                        <p:attrNameLst>
                                          <p:attrName>ppt_x</p:attrName>
                                        </p:attrNameLst>
                                      </p:cBhvr>
                                      <p:tavLst>
                                        <p:tav tm="0">
                                          <p:val>
                                            <p:strVal val="#ppt_x-.2"/>
                                          </p:val>
                                        </p:tav>
                                        <p:tav tm="100000">
                                          <p:val>
                                            <p:strVal val="#ppt_x"/>
                                          </p:val>
                                        </p:tav>
                                      </p:tavLst>
                                    </p:anim>
                                    <p:anim calcmode="lin" valueType="num">
                                      <p:cBhvr>
                                        <p:cTn id="21" dur="1000" fill="hold"/>
                                        <p:tgtEl>
                                          <p:spTgt spid="7171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71714"/>
                                        </p:tgtEl>
                                      </p:cBhvr>
                                    </p:animEffect>
                                  </p:childTnLst>
                                </p:cTn>
                              </p:par>
                              <p:par>
                                <p:cTn id="23" presetID="29" presetClass="entr" presetSubtype="0" fill="hold" grpId="0" nodeType="withEffect">
                                  <p:stCondLst>
                                    <p:cond delay="0"/>
                                  </p:stCondLst>
                                  <p:childTnLst>
                                    <p:set>
                                      <p:cBhvr>
                                        <p:cTn id="24" dur="1" fill="hold">
                                          <p:stCondLst>
                                            <p:cond delay="0"/>
                                          </p:stCondLst>
                                        </p:cTn>
                                        <p:tgtEl>
                                          <p:spTgt spid="71721"/>
                                        </p:tgtEl>
                                        <p:attrNameLst>
                                          <p:attrName>style.visibility</p:attrName>
                                        </p:attrNameLst>
                                      </p:cBhvr>
                                      <p:to>
                                        <p:strVal val="visible"/>
                                      </p:to>
                                    </p:set>
                                    <p:anim calcmode="lin" valueType="num">
                                      <p:cBhvr>
                                        <p:cTn id="25" dur="1000" fill="hold"/>
                                        <p:tgtEl>
                                          <p:spTgt spid="71721"/>
                                        </p:tgtEl>
                                        <p:attrNameLst>
                                          <p:attrName>ppt_x</p:attrName>
                                        </p:attrNameLst>
                                      </p:cBhvr>
                                      <p:tavLst>
                                        <p:tav tm="0">
                                          <p:val>
                                            <p:strVal val="#ppt_x-.2"/>
                                          </p:val>
                                        </p:tav>
                                        <p:tav tm="100000">
                                          <p:val>
                                            <p:strVal val="#ppt_x"/>
                                          </p:val>
                                        </p:tav>
                                      </p:tavLst>
                                    </p:anim>
                                    <p:anim calcmode="lin" valueType="num">
                                      <p:cBhvr>
                                        <p:cTn id="26" dur="1000" fill="hold"/>
                                        <p:tgtEl>
                                          <p:spTgt spid="71721"/>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1721"/>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71722"/>
                                        </p:tgtEl>
                                        <p:attrNameLst>
                                          <p:attrName>style.visibility</p:attrName>
                                        </p:attrNameLst>
                                      </p:cBhvr>
                                      <p:to>
                                        <p:strVal val="visible"/>
                                      </p:to>
                                    </p:set>
                                    <p:anim calcmode="lin" valueType="num">
                                      <p:cBhvr>
                                        <p:cTn id="30" dur="1000" fill="hold"/>
                                        <p:tgtEl>
                                          <p:spTgt spid="71722"/>
                                        </p:tgtEl>
                                        <p:attrNameLst>
                                          <p:attrName>ppt_x</p:attrName>
                                        </p:attrNameLst>
                                      </p:cBhvr>
                                      <p:tavLst>
                                        <p:tav tm="0">
                                          <p:val>
                                            <p:strVal val="#ppt_x-.2"/>
                                          </p:val>
                                        </p:tav>
                                        <p:tav tm="100000">
                                          <p:val>
                                            <p:strVal val="#ppt_x"/>
                                          </p:val>
                                        </p:tav>
                                      </p:tavLst>
                                    </p:anim>
                                    <p:anim calcmode="lin" valueType="num">
                                      <p:cBhvr>
                                        <p:cTn id="31" dur="1000" fill="hold"/>
                                        <p:tgtEl>
                                          <p:spTgt spid="71722"/>
                                        </p:tgtEl>
                                        <p:attrNameLst>
                                          <p:attrName>ppt_y</p:attrName>
                                        </p:attrNameLst>
                                      </p:cBhvr>
                                      <p:tavLst>
                                        <p:tav tm="0">
                                          <p:val>
                                            <p:strVal val="#ppt_y"/>
                                          </p:val>
                                        </p:tav>
                                        <p:tav tm="100000">
                                          <p:val>
                                            <p:strVal val="#ppt_y"/>
                                          </p:val>
                                        </p:tav>
                                      </p:tavLst>
                                    </p:anim>
                                    <p:animEffect transition="in" filter="wipe(right)" prLst="gradientSize: 0.1">
                                      <p:cBhvr>
                                        <p:cTn id="32" dur="1000"/>
                                        <p:tgtEl>
                                          <p:spTgt spid="717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9" presetClass="entr" presetSubtype="0" fill="hold" nodeType="clickEffect">
                                  <p:stCondLst>
                                    <p:cond delay="0"/>
                                  </p:stCondLst>
                                  <p:childTnLst>
                                    <p:set>
                                      <p:cBhvr>
                                        <p:cTn id="36" dur="1" fill="hold">
                                          <p:stCondLst>
                                            <p:cond delay="0"/>
                                          </p:stCondLst>
                                        </p:cTn>
                                        <p:tgtEl>
                                          <p:spTgt spid="71741"/>
                                        </p:tgtEl>
                                        <p:attrNameLst>
                                          <p:attrName>style.visibility</p:attrName>
                                        </p:attrNameLst>
                                      </p:cBhvr>
                                      <p:to>
                                        <p:strVal val="visible"/>
                                      </p:to>
                                    </p:set>
                                    <p:anim calcmode="lin" valueType="num">
                                      <p:cBhvr>
                                        <p:cTn id="37" dur="1000" fill="hold"/>
                                        <p:tgtEl>
                                          <p:spTgt spid="71741"/>
                                        </p:tgtEl>
                                        <p:attrNameLst>
                                          <p:attrName>ppt_x</p:attrName>
                                        </p:attrNameLst>
                                      </p:cBhvr>
                                      <p:tavLst>
                                        <p:tav tm="0">
                                          <p:val>
                                            <p:strVal val="#ppt_x-.2"/>
                                          </p:val>
                                        </p:tav>
                                        <p:tav tm="100000">
                                          <p:val>
                                            <p:strVal val="#ppt_x"/>
                                          </p:val>
                                        </p:tav>
                                      </p:tavLst>
                                    </p:anim>
                                    <p:anim calcmode="lin" valueType="num">
                                      <p:cBhvr>
                                        <p:cTn id="38" dur="1000" fill="hold"/>
                                        <p:tgtEl>
                                          <p:spTgt spid="71741"/>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1741"/>
                                        </p:tgtEl>
                                      </p:cBhvr>
                                    </p:animEffect>
                                  </p:childTnLst>
                                </p:cTn>
                              </p:par>
                              <p:par>
                                <p:cTn id="40" presetID="29" presetClass="entr" presetSubtype="0" fill="hold" nodeType="withEffect">
                                  <p:stCondLst>
                                    <p:cond delay="0"/>
                                  </p:stCondLst>
                                  <p:childTnLst>
                                    <p:set>
                                      <p:cBhvr>
                                        <p:cTn id="41" dur="1" fill="hold">
                                          <p:stCondLst>
                                            <p:cond delay="0"/>
                                          </p:stCondLst>
                                        </p:cTn>
                                        <p:tgtEl>
                                          <p:spTgt spid="71739"/>
                                        </p:tgtEl>
                                        <p:attrNameLst>
                                          <p:attrName>style.visibility</p:attrName>
                                        </p:attrNameLst>
                                      </p:cBhvr>
                                      <p:to>
                                        <p:strVal val="visible"/>
                                      </p:to>
                                    </p:set>
                                    <p:anim calcmode="lin" valueType="num">
                                      <p:cBhvr>
                                        <p:cTn id="42" dur="1000" fill="hold"/>
                                        <p:tgtEl>
                                          <p:spTgt spid="71739"/>
                                        </p:tgtEl>
                                        <p:attrNameLst>
                                          <p:attrName>ppt_x</p:attrName>
                                        </p:attrNameLst>
                                      </p:cBhvr>
                                      <p:tavLst>
                                        <p:tav tm="0">
                                          <p:val>
                                            <p:strVal val="#ppt_x-.2"/>
                                          </p:val>
                                        </p:tav>
                                        <p:tav tm="100000">
                                          <p:val>
                                            <p:strVal val="#ppt_x"/>
                                          </p:val>
                                        </p:tav>
                                      </p:tavLst>
                                    </p:anim>
                                    <p:anim calcmode="lin" valueType="num">
                                      <p:cBhvr>
                                        <p:cTn id="43" dur="1000" fill="hold"/>
                                        <p:tgtEl>
                                          <p:spTgt spid="71739"/>
                                        </p:tgtEl>
                                        <p:attrNameLst>
                                          <p:attrName>ppt_y</p:attrName>
                                        </p:attrNameLst>
                                      </p:cBhvr>
                                      <p:tavLst>
                                        <p:tav tm="0">
                                          <p:val>
                                            <p:strVal val="#ppt_y"/>
                                          </p:val>
                                        </p:tav>
                                        <p:tav tm="100000">
                                          <p:val>
                                            <p:strVal val="#ppt_y"/>
                                          </p:val>
                                        </p:tav>
                                      </p:tavLst>
                                    </p:anim>
                                    <p:animEffect transition="in" filter="wipe(right)" prLst="gradientSize: 0.1">
                                      <p:cBhvr>
                                        <p:cTn id="44" dur="1000"/>
                                        <p:tgtEl>
                                          <p:spTgt spid="7173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71702"/>
                                        </p:tgtEl>
                                        <p:attrNameLst>
                                          <p:attrName>style.visibility</p:attrName>
                                        </p:attrNameLst>
                                      </p:cBhvr>
                                      <p:to>
                                        <p:strVal val="visible"/>
                                      </p:to>
                                    </p:set>
                                    <p:anim calcmode="lin" valueType="num">
                                      <p:cBhvr>
                                        <p:cTn id="49" dur="1000" fill="hold"/>
                                        <p:tgtEl>
                                          <p:spTgt spid="71702"/>
                                        </p:tgtEl>
                                        <p:attrNameLst>
                                          <p:attrName>ppt_w</p:attrName>
                                        </p:attrNameLst>
                                      </p:cBhvr>
                                      <p:tavLst>
                                        <p:tav tm="0">
                                          <p:val>
                                            <p:strVal val="#ppt_w+.3"/>
                                          </p:val>
                                        </p:tav>
                                        <p:tav tm="100000">
                                          <p:val>
                                            <p:strVal val="#ppt_w"/>
                                          </p:val>
                                        </p:tav>
                                      </p:tavLst>
                                    </p:anim>
                                    <p:anim calcmode="lin" valueType="num">
                                      <p:cBhvr>
                                        <p:cTn id="50" dur="1000" fill="hold"/>
                                        <p:tgtEl>
                                          <p:spTgt spid="71702"/>
                                        </p:tgtEl>
                                        <p:attrNameLst>
                                          <p:attrName>ppt_h</p:attrName>
                                        </p:attrNameLst>
                                      </p:cBhvr>
                                      <p:tavLst>
                                        <p:tav tm="0">
                                          <p:val>
                                            <p:strVal val="#ppt_h"/>
                                          </p:val>
                                        </p:tav>
                                        <p:tav tm="100000">
                                          <p:val>
                                            <p:strVal val="#ppt_h"/>
                                          </p:val>
                                        </p:tav>
                                      </p:tavLst>
                                    </p:anim>
                                    <p:animEffect transition="in" filter="fade">
                                      <p:cBhvr>
                                        <p:cTn id="51" dur="1000"/>
                                        <p:tgtEl>
                                          <p:spTgt spid="71702"/>
                                        </p:tgtEl>
                                      </p:cBhvr>
                                    </p:animEffect>
                                  </p:childTnLst>
                                </p:cTn>
                              </p:par>
                              <p:par>
                                <p:cTn id="52" presetID="50" presetClass="entr" presetSubtype="0" decel="100000" fill="hold" nodeType="withEffect">
                                  <p:stCondLst>
                                    <p:cond delay="0"/>
                                  </p:stCondLst>
                                  <p:childTnLst>
                                    <p:set>
                                      <p:cBhvr>
                                        <p:cTn id="53" dur="1" fill="hold">
                                          <p:stCondLst>
                                            <p:cond delay="0"/>
                                          </p:stCondLst>
                                        </p:cTn>
                                        <p:tgtEl>
                                          <p:spTgt spid="71707"/>
                                        </p:tgtEl>
                                        <p:attrNameLst>
                                          <p:attrName>style.visibility</p:attrName>
                                        </p:attrNameLst>
                                      </p:cBhvr>
                                      <p:to>
                                        <p:strVal val="visible"/>
                                      </p:to>
                                    </p:set>
                                    <p:anim calcmode="lin" valueType="num">
                                      <p:cBhvr>
                                        <p:cTn id="54" dur="1000" fill="hold"/>
                                        <p:tgtEl>
                                          <p:spTgt spid="71707"/>
                                        </p:tgtEl>
                                        <p:attrNameLst>
                                          <p:attrName>ppt_w</p:attrName>
                                        </p:attrNameLst>
                                      </p:cBhvr>
                                      <p:tavLst>
                                        <p:tav tm="0">
                                          <p:val>
                                            <p:strVal val="#ppt_w+.3"/>
                                          </p:val>
                                        </p:tav>
                                        <p:tav tm="100000">
                                          <p:val>
                                            <p:strVal val="#ppt_w"/>
                                          </p:val>
                                        </p:tav>
                                      </p:tavLst>
                                    </p:anim>
                                    <p:anim calcmode="lin" valueType="num">
                                      <p:cBhvr>
                                        <p:cTn id="55" dur="1000" fill="hold"/>
                                        <p:tgtEl>
                                          <p:spTgt spid="71707"/>
                                        </p:tgtEl>
                                        <p:attrNameLst>
                                          <p:attrName>ppt_h</p:attrName>
                                        </p:attrNameLst>
                                      </p:cBhvr>
                                      <p:tavLst>
                                        <p:tav tm="0">
                                          <p:val>
                                            <p:strVal val="#ppt_h"/>
                                          </p:val>
                                        </p:tav>
                                        <p:tav tm="100000">
                                          <p:val>
                                            <p:strVal val="#ppt_h"/>
                                          </p:val>
                                        </p:tav>
                                      </p:tavLst>
                                    </p:anim>
                                    <p:animEffect transition="in" filter="fade">
                                      <p:cBhvr>
                                        <p:cTn id="56" dur="1000"/>
                                        <p:tgtEl>
                                          <p:spTgt spid="71707"/>
                                        </p:tgtEl>
                                      </p:cBhvr>
                                    </p:animEffect>
                                  </p:childTnLst>
                                </p:cTn>
                              </p:par>
                              <p:par>
                                <p:cTn id="57" presetID="50" presetClass="entr" presetSubtype="0" decel="100000" fill="hold" grpId="0" nodeType="withEffect">
                                  <p:stCondLst>
                                    <p:cond delay="0"/>
                                  </p:stCondLst>
                                  <p:childTnLst>
                                    <p:set>
                                      <p:cBhvr>
                                        <p:cTn id="58" dur="1" fill="hold">
                                          <p:stCondLst>
                                            <p:cond delay="0"/>
                                          </p:stCondLst>
                                        </p:cTn>
                                        <p:tgtEl>
                                          <p:spTgt spid="71732"/>
                                        </p:tgtEl>
                                        <p:attrNameLst>
                                          <p:attrName>style.visibility</p:attrName>
                                        </p:attrNameLst>
                                      </p:cBhvr>
                                      <p:to>
                                        <p:strVal val="visible"/>
                                      </p:to>
                                    </p:set>
                                    <p:anim calcmode="lin" valueType="num">
                                      <p:cBhvr>
                                        <p:cTn id="59" dur="1000" fill="hold"/>
                                        <p:tgtEl>
                                          <p:spTgt spid="71732"/>
                                        </p:tgtEl>
                                        <p:attrNameLst>
                                          <p:attrName>ppt_w</p:attrName>
                                        </p:attrNameLst>
                                      </p:cBhvr>
                                      <p:tavLst>
                                        <p:tav tm="0">
                                          <p:val>
                                            <p:strVal val="#ppt_w+.3"/>
                                          </p:val>
                                        </p:tav>
                                        <p:tav tm="100000">
                                          <p:val>
                                            <p:strVal val="#ppt_w"/>
                                          </p:val>
                                        </p:tav>
                                      </p:tavLst>
                                    </p:anim>
                                    <p:anim calcmode="lin" valueType="num">
                                      <p:cBhvr>
                                        <p:cTn id="60" dur="1000" fill="hold"/>
                                        <p:tgtEl>
                                          <p:spTgt spid="71732"/>
                                        </p:tgtEl>
                                        <p:attrNameLst>
                                          <p:attrName>ppt_h</p:attrName>
                                        </p:attrNameLst>
                                      </p:cBhvr>
                                      <p:tavLst>
                                        <p:tav tm="0">
                                          <p:val>
                                            <p:strVal val="#ppt_h"/>
                                          </p:val>
                                        </p:tav>
                                        <p:tav tm="100000">
                                          <p:val>
                                            <p:strVal val="#ppt_h"/>
                                          </p:val>
                                        </p:tav>
                                      </p:tavLst>
                                    </p:anim>
                                    <p:animEffect transition="in" filter="fade">
                                      <p:cBhvr>
                                        <p:cTn id="61" dur="1000"/>
                                        <p:tgtEl>
                                          <p:spTgt spid="71732"/>
                                        </p:tgtEl>
                                      </p:cBhvr>
                                    </p:animEffect>
                                  </p:childTnLst>
                                </p:cTn>
                              </p:par>
                              <p:par>
                                <p:cTn id="62" presetID="50" presetClass="entr" presetSubtype="0" decel="100000" fill="hold" grpId="0" nodeType="withEffect">
                                  <p:stCondLst>
                                    <p:cond delay="0"/>
                                  </p:stCondLst>
                                  <p:childTnLst>
                                    <p:set>
                                      <p:cBhvr>
                                        <p:cTn id="63" dur="1" fill="hold">
                                          <p:stCondLst>
                                            <p:cond delay="0"/>
                                          </p:stCondLst>
                                        </p:cTn>
                                        <p:tgtEl>
                                          <p:spTgt spid="71735"/>
                                        </p:tgtEl>
                                        <p:attrNameLst>
                                          <p:attrName>style.visibility</p:attrName>
                                        </p:attrNameLst>
                                      </p:cBhvr>
                                      <p:to>
                                        <p:strVal val="visible"/>
                                      </p:to>
                                    </p:set>
                                    <p:anim calcmode="lin" valueType="num">
                                      <p:cBhvr>
                                        <p:cTn id="64" dur="1000" fill="hold"/>
                                        <p:tgtEl>
                                          <p:spTgt spid="71735"/>
                                        </p:tgtEl>
                                        <p:attrNameLst>
                                          <p:attrName>ppt_w</p:attrName>
                                        </p:attrNameLst>
                                      </p:cBhvr>
                                      <p:tavLst>
                                        <p:tav tm="0">
                                          <p:val>
                                            <p:strVal val="#ppt_w+.3"/>
                                          </p:val>
                                        </p:tav>
                                        <p:tav tm="100000">
                                          <p:val>
                                            <p:strVal val="#ppt_w"/>
                                          </p:val>
                                        </p:tav>
                                      </p:tavLst>
                                    </p:anim>
                                    <p:anim calcmode="lin" valueType="num">
                                      <p:cBhvr>
                                        <p:cTn id="65" dur="1000" fill="hold"/>
                                        <p:tgtEl>
                                          <p:spTgt spid="71735"/>
                                        </p:tgtEl>
                                        <p:attrNameLst>
                                          <p:attrName>ppt_h</p:attrName>
                                        </p:attrNameLst>
                                      </p:cBhvr>
                                      <p:tavLst>
                                        <p:tav tm="0">
                                          <p:val>
                                            <p:strVal val="#ppt_h"/>
                                          </p:val>
                                        </p:tav>
                                        <p:tav tm="100000">
                                          <p:val>
                                            <p:strVal val="#ppt_h"/>
                                          </p:val>
                                        </p:tav>
                                      </p:tavLst>
                                    </p:anim>
                                    <p:animEffect transition="in" filter="fade">
                                      <p:cBhvr>
                                        <p:cTn id="66" dur="1000"/>
                                        <p:tgtEl>
                                          <p:spTgt spid="7173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0" presetClass="entr" presetSubtype="0" decel="100000" fill="hold" nodeType="clickEffect">
                                  <p:stCondLst>
                                    <p:cond delay="0"/>
                                  </p:stCondLst>
                                  <p:childTnLst>
                                    <p:set>
                                      <p:cBhvr>
                                        <p:cTn id="70" dur="1" fill="hold">
                                          <p:stCondLst>
                                            <p:cond delay="0"/>
                                          </p:stCondLst>
                                        </p:cTn>
                                        <p:tgtEl>
                                          <p:spTgt spid="71708"/>
                                        </p:tgtEl>
                                        <p:attrNameLst>
                                          <p:attrName>style.visibility</p:attrName>
                                        </p:attrNameLst>
                                      </p:cBhvr>
                                      <p:to>
                                        <p:strVal val="visible"/>
                                      </p:to>
                                    </p:set>
                                    <p:anim calcmode="lin" valueType="num">
                                      <p:cBhvr>
                                        <p:cTn id="71" dur="1000" fill="hold"/>
                                        <p:tgtEl>
                                          <p:spTgt spid="71708"/>
                                        </p:tgtEl>
                                        <p:attrNameLst>
                                          <p:attrName>ppt_w</p:attrName>
                                        </p:attrNameLst>
                                      </p:cBhvr>
                                      <p:tavLst>
                                        <p:tav tm="0">
                                          <p:val>
                                            <p:strVal val="#ppt_w+.3"/>
                                          </p:val>
                                        </p:tav>
                                        <p:tav tm="100000">
                                          <p:val>
                                            <p:strVal val="#ppt_w"/>
                                          </p:val>
                                        </p:tav>
                                      </p:tavLst>
                                    </p:anim>
                                    <p:anim calcmode="lin" valueType="num">
                                      <p:cBhvr>
                                        <p:cTn id="72" dur="1000" fill="hold"/>
                                        <p:tgtEl>
                                          <p:spTgt spid="71708"/>
                                        </p:tgtEl>
                                        <p:attrNameLst>
                                          <p:attrName>ppt_h</p:attrName>
                                        </p:attrNameLst>
                                      </p:cBhvr>
                                      <p:tavLst>
                                        <p:tav tm="0">
                                          <p:val>
                                            <p:strVal val="#ppt_h"/>
                                          </p:val>
                                        </p:tav>
                                        <p:tav tm="100000">
                                          <p:val>
                                            <p:strVal val="#ppt_h"/>
                                          </p:val>
                                        </p:tav>
                                      </p:tavLst>
                                    </p:anim>
                                    <p:animEffect transition="in" filter="fade">
                                      <p:cBhvr>
                                        <p:cTn id="73" dur="1000"/>
                                        <p:tgtEl>
                                          <p:spTgt spid="71708"/>
                                        </p:tgtEl>
                                      </p:cBhvr>
                                    </p:animEffect>
                                  </p:childTnLst>
                                </p:cTn>
                              </p:par>
                              <p:par>
                                <p:cTn id="74" presetID="50" presetClass="entr" presetSubtype="0" decel="100000" fill="hold" grpId="0" nodeType="withEffect">
                                  <p:stCondLst>
                                    <p:cond delay="0"/>
                                  </p:stCondLst>
                                  <p:childTnLst>
                                    <p:set>
                                      <p:cBhvr>
                                        <p:cTn id="75" dur="1" fill="hold">
                                          <p:stCondLst>
                                            <p:cond delay="0"/>
                                          </p:stCondLst>
                                        </p:cTn>
                                        <p:tgtEl>
                                          <p:spTgt spid="71734"/>
                                        </p:tgtEl>
                                        <p:attrNameLst>
                                          <p:attrName>style.visibility</p:attrName>
                                        </p:attrNameLst>
                                      </p:cBhvr>
                                      <p:to>
                                        <p:strVal val="visible"/>
                                      </p:to>
                                    </p:set>
                                    <p:anim calcmode="lin" valueType="num">
                                      <p:cBhvr>
                                        <p:cTn id="76" dur="1000" fill="hold"/>
                                        <p:tgtEl>
                                          <p:spTgt spid="71734"/>
                                        </p:tgtEl>
                                        <p:attrNameLst>
                                          <p:attrName>ppt_w</p:attrName>
                                        </p:attrNameLst>
                                      </p:cBhvr>
                                      <p:tavLst>
                                        <p:tav tm="0">
                                          <p:val>
                                            <p:strVal val="#ppt_w+.3"/>
                                          </p:val>
                                        </p:tav>
                                        <p:tav tm="100000">
                                          <p:val>
                                            <p:strVal val="#ppt_w"/>
                                          </p:val>
                                        </p:tav>
                                      </p:tavLst>
                                    </p:anim>
                                    <p:anim calcmode="lin" valueType="num">
                                      <p:cBhvr>
                                        <p:cTn id="77" dur="1000" fill="hold"/>
                                        <p:tgtEl>
                                          <p:spTgt spid="71734"/>
                                        </p:tgtEl>
                                        <p:attrNameLst>
                                          <p:attrName>ppt_h</p:attrName>
                                        </p:attrNameLst>
                                      </p:cBhvr>
                                      <p:tavLst>
                                        <p:tav tm="0">
                                          <p:val>
                                            <p:strVal val="#ppt_h"/>
                                          </p:val>
                                        </p:tav>
                                        <p:tav tm="100000">
                                          <p:val>
                                            <p:strVal val="#ppt_h"/>
                                          </p:val>
                                        </p:tav>
                                      </p:tavLst>
                                    </p:anim>
                                    <p:animEffect transition="in" filter="fade">
                                      <p:cBhvr>
                                        <p:cTn id="78" dur="1000"/>
                                        <p:tgtEl>
                                          <p:spTgt spid="71734"/>
                                        </p:tgtEl>
                                      </p:cBhvr>
                                    </p:animEffect>
                                  </p:childTnLst>
                                </p:cTn>
                              </p:par>
                              <p:par>
                                <p:cTn id="79" presetID="50" presetClass="entr" presetSubtype="0" decel="100000" fill="hold" nodeType="withEffect">
                                  <p:stCondLst>
                                    <p:cond delay="0"/>
                                  </p:stCondLst>
                                  <p:childTnLst>
                                    <p:set>
                                      <p:cBhvr>
                                        <p:cTn id="80" dur="1" fill="hold">
                                          <p:stCondLst>
                                            <p:cond delay="0"/>
                                          </p:stCondLst>
                                        </p:cTn>
                                        <p:tgtEl>
                                          <p:spTgt spid="71713"/>
                                        </p:tgtEl>
                                        <p:attrNameLst>
                                          <p:attrName>style.visibility</p:attrName>
                                        </p:attrNameLst>
                                      </p:cBhvr>
                                      <p:to>
                                        <p:strVal val="visible"/>
                                      </p:to>
                                    </p:set>
                                    <p:anim calcmode="lin" valueType="num">
                                      <p:cBhvr>
                                        <p:cTn id="81" dur="1000" fill="hold"/>
                                        <p:tgtEl>
                                          <p:spTgt spid="71713"/>
                                        </p:tgtEl>
                                        <p:attrNameLst>
                                          <p:attrName>ppt_w</p:attrName>
                                        </p:attrNameLst>
                                      </p:cBhvr>
                                      <p:tavLst>
                                        <p:tav tm="0">
                                          <p:val>
                                            <p:strVal val="#ppt_w+.3"/>
                                          </p:val>
                                        </p:tav>
                                        <p:tav tm="100000">
                                          <p:val>
                                            <p:strVal val="#ppt_w"/>
                                          </p:val>
                                        </p:tav>
                                      </p:tavLst>
                                    </p:anim>
                                    <p:anim calcmode="lin" valueType="num">
                                      <p:cBhvr>
                                        <p:cTn id="82" dur="1000" fill="hold"/>
                                        <p:tgtEl>
                                          <p:spTgt spid="71713"/>
                                        </p:tgtEl>
                                        <p:attrNameLst>
                                          <p:attrName>ppt_h</p:attrName>
                                        </p:attrNameLst>
                                      </p:cBhvr>
                                      <p:tavLst>
                                        <p:tav tm="0">
                                          <p:val>
                                            <p:strVal val="#ppt_h"/>
                                          </p:val>
                                        </p:tav>
                                        <p:tav tm="100000">
                                          <p:val>
                                            <p:strVal val="#ppt_h"/>
                                          </p:val>
                                        </p:tav>
                                      </p:tavLst>
                                    </p:anim>
                                    <p:animEffect transition="in" filter="fade">
                                      <p:cBhvr>
                                        <p:cTn id="83" dur="1000"/>
                                        <p:tgtEl>
                                          <p:spTgt spid="71713"/>
                                        </p:tgtEl>
                                      </p:cBhvr>
                                    </p:animEffect>
                                  </p:childTnLst>
                                </p:cTn>
                              </p:par>
                              <p:par>
                                <p:cTn id="84" presetID="50" presetClass="entr" presetSubtype="0" decel="100000" fill="hold" grpId="0" nodeType="withEffect">
                                  <p:stCondLst>
                                    <p:cond delay="0"/>
                                  </p:stCondLst>
                                  <p:childTnLst>
                                    <p:set>
                                      <p:cBhvr>
                                        <p:cTn id="85" dur="1" fill="hold">
                                          <p:stCondLst>
                                            <p:cond delay="0"/>
                                          </p:stCondLst>
                                        </p:cTn>
                                        <p:tgtEl>
                                          <p:spTgt spid="71733"/>
                                        </p:tgtEl>
                                        <p:attrNameLst>
                                          <p:attrName>style.visibility</p:attrName>
                                        </p:attrNameLst>
                                      </p:cBhvr>
                                      <p:to>
                                        <p:strVal val="visible"/>
                                      </p:to>
                                    </p:set>
                                    <p:anim calcmode="lin" valueType="num">
                                      <p:cBhvr>
                                        <p:cTn id="86" dur="1000" fill="hold"/>
                                        <p:tgtEl>
                                          <p:spTgt spid="71733"/>
                                        </p:tgtEl>
                                        <p:attrNameLst>
                                          <p:attrName>ppt_w</p:attrName>
                                        </p:attrNameLst>
                                      </p:cBhvr>
                                      <p:tavLst>
                                        <p:tav tm="0">
                                          <p:val>
                                            <p:strVal val="#ppt_w+.3"/>
                                          </p:val>
                                        </p:tav>
                                        <p:tav tm="100000">
                                          <p:val>
                                            <p:strVal val="#ppt_w"/>
                                          </p:val>
                                        </p:tav>
                                      </p:tavLst>
                                    </p:anim>
                                    <p:anim calcmode="lin" valueType="num">
                                      <p:cBhvr>
                                        <p:cTn id="87" dur="1000" fill="hold"/>
                                        <p:tgtEl>
                                          <p:spTgt spid="71733"/>
                                        </p:tgtEl>
                                        <p:attrNameLst>
                                          <p:attrName>ppt_h</p:attrName>
                                        </p:attrNameLst>
                                      </p:cBhvr>
                                      <p:tavLst>
                                        <p:tav tm="0">
                                          <p:val>
                                            <p:strVal val="#ppt_h"/>
                                          </p:val>
                                        </p:tav>
                                        <p:tav tm="100000">
                                          <p:val>
                                            <p:strVal val="#ppt_h"/>
                                          </p:val>
                                        </p:tav>
                                      </p:tavLst>
                                    </p:anim>
                                    <p:animEffect transition="in" filter="fade">
                                      <p:cBhvr>
                                        <p:cTn id="88" dur="1000"/>
                                        <p:tgtEl>
                                          <p:spTgt spid="7173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50" presetClass="entr" presetSubtype="0" decel="100000" fill="hold" nodeType="clickEffect">
                                  <p:stCondLst>
                                    <p:cond delay="0"/>
                                  </p:stCondLst>
                                  <p:childTnLst>
                                    <p:set>
                                      <p:cBhvr>
                                        <p:cTn id="92" dur="1" fill="hold">
                                          <p:stCondLst>
                                            <p:cond delay="0"/>
                                          </p:stCondLst>
                                        </p:cTn>
                                        <p:tgtEl>
                                          <p:spTgt spid="71715"/>
                                        </p:tgtEl>
                                        <p:attrNameLst>
                                          <p:attrName>style.visibility</p:attrName>
                                        </p:attrNameLst>
                                      </p:cBhvr>
                                      <p:to>
                                        <p:strVal val="visible"/>
                                      </p:to>
                                    </p:set>
                                    <p:anim calcmode="lin" valueType="num">
                                      <p:cBhvr>
                                        <p:cTn id="93" dur="1000" fill="hold"/>
                                        <p:tgtEl>
                                          <p:spTgt spid="71715"/>
                                        </p:tgtEl>
                                        <p:attrNameLst>
                                          <p:attrName>ppt_w</p:attrName>
                                        </p:attrNameLst>
                                      </p:cBhvr>
                                      <p:tavLst>
                                        <p:tav tm="0">
                                          <p:val>
                                            <p:strVal val="#ppt_w+.3"/>
                                          </p:val>
                                        </p:tav>
                                        <p:tav tm="100000">
                                          <p:val>
                                            <p:strVal val="#ppt_w"/>
                                          </p:val>
                                        </p:tav>
                                      </p:tavLst>
                                    </p:anim>
                                    <p:anim calcmode="lin" valueType="num">
                                      <p:cBhvr>
                                        <p:cTn id="94" dur="1000" fill="hold"/>
                                        <p:tgtEl>
                                          <p:spTgt spid="71715"/>
                                        </p:tgtEl>
                                        <p:attrNameLst>
                                          <p:attrName>ppt_h</p:attrName>
                                        </p:attrNameLst>
                                      </p:cBhvr>
                                      <p:tavLst>
                                        <p:tav tm="0">
                                          <p:val>
                                            <p:strVal val="#ppt_h"/>
                                          </p:val>
                                        </p:tav>
                                        <p:tav tm="100000">
                                          <p:val>
                                            <p:strVal val="#ppt_h"/>
                                          </p:val>
                                        </p:tav>
                                      </p:tavLst>
                                    </p:anim>
                                    <p:animEffect transition="in" filter="fade">
                                      <p:cBhvr>
                                        <p:cTn id="95" dur="1000"/>
                                        <p:tgtEl>
                                          <p:spTgt spid="71715"/>
                                        </p:tgtEl>
                                      </p:cBhvr>
                                    </p:animEffect>
                                  </p:childTnLst>
                                </p:cTn>
                              </p:par>
                              <p:par>
                                <p:cTn id="96" presetID="50" presetClass="entr" presetSubtype="0" decel="100000" fill="hold" nodeType="withEffect">
                                  <p:stCondLst>
                                    <p:cond delay="0"/>
                                  </p:stCondLst>
                                  <p:childTnLst>
                                    <p:set>
                                      <p:cBhvr>
                                        <p:cTn id="97" dur="1" fill="hold">
                                          <p:stCondLst>
                                            <p:cond delay="0"/>
                                          </p:stCondLst>
                                        </p:cTn>
                                        <p:tgtEl>
                                          <p:spTgt spid="71712"/>
                                        </p:tgtEl>
                                        <p:attrNameLst>
                                          <p:attrName>style.visibility</p:attrName>
                                        </p:attrNameLst>
                                      </p:cBhvr>
                                      <p:to>
                                        <p:strVal val="visible"/>
                                      </p:to>
                                    </p:set>
                                    <p:anim calcmode="lin" valueType="num">
                                      <p:cBhvr>
                                        <p:cTn id="98" dur="1000" fill="hold"/>
                                        <p:tgtEl>
                                          <p:spTgt spid="71712"/>
                                        </p:tgtEl>
                                        <p:attrNameLst>
                                          <p:attrName>ppt_w</p:attrName>
                                        </p:attrNameLst>
                                      </p:cBhvr>
                                      <p:tavLst>
                                        <p:tav tm="0">
                                          <p:val>
                                            <p:strVal val="#ppt_w+.3"/>
                                          </p:val>
                                        </p:tav>
                                        <p:tav tm="100000">
                                          <p:val>
                                            <p:strVal val="#ppt_w"/>
                                          </p:val>
                                        </p:tav>
                                      </p:tavLst>
                                    </p:anim>
                                    <p:anim calcmode="lin" valueType="num">
                                      <p:cBhvr>
                                        <p:cTn id="99" dur="1000" fill="hold"/>
                                        <p:tgtEl>
                                          <p:spTgt spid="71712"/>
                                        </p:tgtEl>
                                        <p:attrNameLst>
                                          <p:attrName>ppt_h</p:attrName>
                                        </p:attrNameLst>
                                      </p:cBhvr>
                                      <p:tavLst>
                                        <p:tav tm="0">
                                          <p:val>
                                            <p:strVal val="#ppt_h"/>
                                          </p:val>
                                        </p:tav>
                                        <p:tav tm="100000">
                                          <p:val>
                                            <p:strVal val="#ppt_h"/>
                                          </p:val>
                                        </p:tav>
                                      </p:tavLst>
                                    </p:anim>
                                    <p:animEffect transition="in" filter="fade">
                                      <p:cBhvr>
                                        <p:cTn id="100" dur="1000"/>
                                        <p:tgtEl>
                                          <p:spTgt spid="71712"/>
                                        </p:tgtEl>
                                      </p:cBhvr>
                                    </p:animEffect>
                                  </p:childTnLst>
                                </p:cTn>
                              </p:par>
                              <p:par>
                                <p:cTn id="101" presetID="50" presetClass="entr" presetSubtype="0" decel="100000" fill="hold" grpId="0" nodeType="withEffect">
                                  <p:stCondLst>
                                    <p:cond delay="0"/>
                                  </p:stCondLst>
                                  <p:childTnLst>
                                    <p:set>
                                      <p:cBhvr>
                                        <p:cTn id="102" dur="1" fill="hold">
                                          <p:stCondLst>
                                            <p:cond delay="0"/>
                                          </p:stCondLst>
                                        </p:cTn>
                                        <p:tgtEl>
                                          <p:spTgt spid="71736"/>
                                        </p:tgtEl>
                                        <p:attrNameLst>
                                          <p:attrName>style.visibility</p:attrName>
                                        </p:attrNameLst>
                                      </p:cBhvr>
                                      <p:to>
                                        <p:strVal val="visible"/>
                                      </p:to>
                                    </p:set>
                                    <p:anim calcmode="lin" valueType="num">
                                      <p:cBhvr>
                                        <p:cTn id="103" dur="1000" fill="hold"/>
                                        <p:tgtEl>
                                          <p:spTgt spid="71736"/>
                                        </p:tgtEl>
                                        <p:attrNameLst>
                                          <p:attrName>ppt_w</p:attrName>
                                        </p:attrNameLst>
                                      </p:cBhvr>
                                      <p:tavLst>
                                        <p:tav tm="0">
                                          <p:val>
                                            <p:strVal val="#ppt_w+.3"/>
                                          </p:val>
                                        </p:tav>
                                        <p:tav tm="100000">
                                          <p:val>
                                            <p:strVal val="#ppt_w"/>
                                          </p:val>
                                        </p:tav>
                                      </p:tavLst>
                                    </p:anim>
                                    <p:anim calcmode="lin" valueType="num">
                                      <p:cBhvr>
                                        <p:cTn id="104" dur="1000" fill="hold"/>
                                        <p:tgtEl>
                                          <p:spTgt spid="71736"/>
                                        </p:tgtEl>
                                        <p:attrNameLst>
                                          <p:attrName>ppt_h</p:attrName>
                                        </p:attrNameLst>
                                      </p:cBhvr>
                                      <p:tavLst>
                                        <p:tav tm="0">
                                          <p:val>
                                            <p:strVal val="#ppt_h"/>
                                          </p:val>
                                        </p:tav>
                                        <p:tav tm="100000">
                                          <p:val>
                                            <p:strVal val="#ppt_h"/>
                                          </p:val>
                                        </p:tav>
                                      </p:tavLst>
                                    </p:anim>
                                    <p:animEffect transition="in" filter="fade">
                                      <p:cBhvr>
                                        <p:cTn id="105" dur="1000"/>
                                        <p:tgtEl>
                                          <p:spTgt spid="71736"/>
                                        </p:tgtEl>
                                      </p:cBhvr>
                                    </p:animEffect>
                                  </p:childTnLst>
                                </p:cTn>
                              </p:par>
                              <p:par>
                                <p:cTn id="106" presetID="50" presetClass="entr" presetSubtype="0" decel="100000" fill="hold" grpId="0" nodeType="withEffect">
                                  <p:stCondLst>
                                    <p:cond delay="0"/>
                                  </p:stCondLst>
                                  <p:childTnLst>
                                    <p:set>
                                      <p:cBhvr>
                                        <p:cTn id="107" dur="1" fill="hold">
                                          <p:stCondLst>
                                            <p:cond delay="0"/>
                                          </p:stCondLst>
                                        </p:cTn>
                                        <p:tgtEl>
                                          <p:spTgt spid="71737"/>
                                        </p:tgtEl>
                                        <p:attrNameLst>
                                          <p:attrName>style.visibility</p:attrName>
                                        </p:attrNameLst>
                                      </p:cBhvr>
                                      <p:to>
                                        <p:strVal val="visible"/>
                                      </p:to>
                                    </p:set>
                                    <p:anim calcmode="lin" valueType="num">
                                      <p:cBhvr>
                                        <p:cTn id="108" dur="1000" fill="hold"/>
                                        <p:tgtEl>
                                          <p:spTgt spid="71737"/>
                                        </p:tgtEl>
                                        <p:attrNameLst>
                                          <p:attrName>ppt_w</p:attrName>
                                        </p:attrNameLst>
                                      </p:cBhvr>
                                      <p:tavLst>
                                        <p:tav tm="0">
                                          <p:val>
                                            <p:strVal val="#ppt_w+.3"/>
                                          </p:val>
                                        </p:tav>
                                        <p:tav tm="100000">
                                          <p:val>
                                            <p:strVal val="#ppt_w"/>
                                          </p:val>
                                        </p:tav>
                                      </p:tavLst>
                                    </p:anim>
                                    <p:anim calcmode="lin" valueType="num">
                                      <p:cBhvr>
                                        <p:cTn id="109" dur="1000" fill="hold"/>
                                        <p:tgtEl>
                                          <p:spTgt spid="71737"/>
                                        </p:tgtEl>
                                        <p:attrNameLst>
                                          <p:attrName>ppt_h</p:attrName>
                                        </p:attrNameLst>
                                      </p:cBhvr>
                                      <p:tavLst>
                                        <p:tav tm="0">
                                          <p:val>
                                            <p:strVal val="#ppt_h"/>
                                          </p:val>
                                        </p:tav>
                                        <p:tav tm="100000">
                                          <p:val>
                                            <p:strVal val="#ppt_h"/>
                                          </p:val>
                                        </p:tav>
                                      </p:tavLst>
                                    </p:anim>
                                    <p:animEffect transition="in" filter="fade">
                                      <p:cBhvr>
                                        <p:cTn id="110" dur="1000"/>
                                        <p:tgtEl>
                                          <p:spTgt spid="71737"/>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7" presetClass="entr" presetSubtype="10" fill="hold" grpId="0" nodeType="clickEffect">
                                  <p:stCondLst>
                                    <p:cond delay="0"/>
                                  </p:stCondLst>
                                  <p:childTnLst>
                                    <p:set>
                                      <p:cBhvr>
                                        <p:cTn id="114" dur="1" fill="hold">
                                          <p:stCondLst>
                                            <p:cond delay="0"/>
                                          </p:stCondLst>
                                        </p:cTn>
                                        <p:tgtEl>
                                          <p:spTgt spid="71716"/>
                                        </p:tgtEl>
                                        <p:attrNameLst>
                                          <p:attrName>style.visibility</p:attrName>
                                        </p:attrNameLst>
                                      </p:cBhvr>
                                      <p:to>
                                        <p:strVal val="visible"/>
                                      </p:to>
                                    </p:set>
                                    <p:anim calcmode="lin" valueType="num">
                                      <p:cBhvr>
                                        <p:cTn id="115" dur="500" fill="hold"/>
                                        <p:tgtEl>
                                          <p:spTgt spid="71716"/>
                                        </p:tgtEl>
                                        <p:attrNameLst>
                                          <p:attrName>ppt_w</p:attrName>
                                        </p:attrNameLst>
                                      </p:cBhvr>
                                      <p:tavLst>
                                        <p:tav tm="0">
                                          <p:val>
                                            <p:fltVal val="0"/>
                                          </p:val>
                                        </p:tav>
                                        <p:tav tm="100000">
                                          <p:val>
                                            <p:strVal val="#ppt_w"/>
                                          </p:val>
                                        </p:tav>
                                      </p:tavLst>
                                    </p:anim>
                                    <p:anim calcmode="lin" valueType="num">
                                      <p:cBhvr>
                                        <p:cTn id="116" dur="500" fill="hold"/>
                                        <p:tgtEl>
                                          <p:spTgt spid="717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P spid="71716" grpId="0"/>
      <p:bldP spid="71721" grpId="0"/>
      <p:bldP spid="71722" grpId="0"/>
      <p:bldP spid="71732" grpId="0"/>
      <p:bldP spid="71733" grpId="0"/>
      <p:bldP spid="71734" grpId="0"/>
      <p:bldP spid="71735" grpId="0"/>
      <p:bldP spid="71736" grpId="0"/>
      <p:bldP spid="71737" grpId="0"/>
      <p:bldP spid="717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152400"/>
            <a:ext cx="8763000" cy="6413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3600" b="1">
                <a:latin typeface="Times New Roman" panose="02020603050405020304" pitchFamily="18" charset="0"/>
              </a:rPr>
              <a:t>Bài 4</a:t>
            </a:r>
            <a:r>
              <a:rPr lang="en-US" altLang="en-US" sz="3600" b="1">
                <a:latin typeface="Times New Roman" panose="02020603050405020304" pitchFamily="18" charset="0"/>
              </a:rPr>
              <a:t>2</a:t>
            </a:r>
            <a:r>
              <a:rPr lang="vi-VN" altLang="en-US" sz="3600" b="1">
                <a:latin typeface="Times New Roman" panose="02020603050405020304" pitchFamily="18" charset="0"/>
              </a:rPr>
              <a:t>:</a:t>
            </a:r>
            <a:r>
              <a:rPr lang="vi-VN" altLang="en-US" sz="3600" b="1">
                <a:solidFill>
                  <a:schemeClr val="tx2"/>
                </a:solidFill>
                <a:latin typeface="Times New Roman" panose="02020603050405020304" pitchFamily="18" charset="0"/>
              </a:rPr>
              <a:t> </a:t>
            </a:r>
            <a:r>
              <a:rPr lang="en-US" altLang="en-US" sz="3600" b="1">
                <a:solidFill>
                  <a:schemeClr val="tx2"/>
                </a:solidFill>
                <a:latin typeface="Times New Roman" panose="02020603050405020304" pitchFamily="18" charset="0"/>
              </a:rPr>
              <a:t>HỆ SINH THÁI</a:t>
            </a:r>
            <a:endParaRPr lang="vi-VN" altLang="en-US" sz="3600" b="1">
              <a:solidFill>
                <a:schemeClr val="tx2"/>
              </a:solidFill>
              <a:latin typeface="Times New Roman" panose="02020603050405020304" pitchFamily="18" charset="0"/>
            </a:endParaRPr>
          </a:p>
        </p:txBody>
      </p:sp>
      <p:sp>
        <p:nvSpPr>
          <p:cNvPr id="21507" name="Rectangle 5"/>
          <p:cNvSpPr>
            <a:spLocks noChangeArrowheads="1"/>
          </p:cNvSpPr>
          <p:nvPr/>
        </p:nvSpPr>
        <p:spPr bwMode="auto">
          <a:xfrm>
            <a:off x="228600" y="152400"/>
            <a:ext cx="8763000" cy="65532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1508" name="Line 6"/>
          <p:cNvSpPr>
            <a:spLocks noChangeShapeType="1"/>
          </p:cNvSpPr>
          <p:nvPr/>
        </p:nvSpPr>
        <p:spPr bwMode="auto">
          <a:xfrm>
            <a:off x="228600" y="838200"/>
            <a:ext cx="87630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9" name="AutoShape 8" descr="2Q=="/>
          <p:cNvSpPr>
            <a:spLocks noChangeAspect="1" noChangeArrowheads="1"/>
          </p:cNvSpPr>
          <p:nvPr/>
        </p:nvSpPr>
        <p:spPr bwMode="auto">
          <a:xfrm>
            <a:off x="2262188" y="1900238"/>
            <a:ext cx="4619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1510" name="AutoShape 9" descr="2Q=="/>
          <p:cNvSpPr>
            <a:spLocks noChangeAspect="1" noChangeArrowheads="1"/>
          </p:cNvSpPr>
          <p:nvPr/>
        </p:nvSpPr>
        <p:spPr bwMode="auto">
          <a:xfrm>
            <a:off x="2262188" y="1900238"/>
            <a:ext cx="4619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20844" name="Rectangle 12"/>
          <p:cNvSpPr>
            <a:spLocks noChangeArrowheads="1"/>
          </p:cNvSpPr>
          <p:nvPr/>
        </p:nvSpPr>
        <p:spPr bwMode="auto">
          <a:xfrm>
            <a:off x="323850" y="990600"/>
            <a:ext cx="714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rPr>
              <a:t>III.  CÁC KIỂU HỆ SINH THÁI TRÊN TRÁI ĐẤT:</a:t>
            </a:r>
            <a:r>
              <a:rPr lang="en-US" altLang="en-US" sz="2400">
                <a:solidFill>
                  <a:srgbClr val="0000FF"/>
                </a:solidFill>
                <a:latin typeface="Times New Roman" panose="02020603050405020304" pitchFamily="18" charset="0"/>
              </a:rPr>
              <a:t> </a:t>
            </a:r>
          </a:p>
        </p:txBody>
      </p:sp>
      <p:sp>
        <p:nvSpPr>
          <p:cNvPr id="120847" name="Rectangle 15"/>
          <p:cNvSpPr>
            <a:spLocks noChangeArrowheads="1"/>
          </p:cNvSpPr>
          <p:nvPr/>
        </p:nvSpPr>
        <p:spPr bwMode="auto">
          <a:xfrm>
            <a:off x="609600" y="1447800"/>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800" b="1">
                <a:latin typeface="Times New Roman" panose="02020603050405020304" pitchFamily="18" charset="0"/>
              </a:rPr>
              <a:t>1. Hệ sinh thái tự nhiên:</a:t>
            </a:r>
          </a:p>
        </p:txBody>
      </p:sp>
      <p:sp>
        <p:nvSpPr>
          <p:cNvPr id="120849" name="Rectangle 17"/>
          <p:cNvSpPr>
            <a:spLocks noChangeArrowheads="1"/>
          </p:cNvSpPr>
          <p:nvPr/>
        </p:nvSpPr>
        <p:spPr bwMode="auto">
          <a:xfrm>
            <a:off x="685800" y="1905000"/>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800" b="1" i="1">
                <a:latin typeface="Times New Roman" panose="02020603050405020304" pitchFamily="18" charset="0"/>
              </a:rPr>
              <a:t>a. Các hệ sinh thái trên cạn: </a:t>
            </a:r>
            <a:endParaRPr lang="vi-VN" altLang="en-US" sz="2800" b="1">
              <a:latin typeface="Times New Roman" panose="02020603050405020304" pitchFamily="18" charset="0"/>
            </a:endParaRPr>
          </a:p>
        </p:txBody>
      </p:sp>
      <p:grpSp>
        <p:nvGrpSpPr>
          <p:cNvPr id="120856" name="Group 24"/>
          <p:cNvGrpSpPr>
            <a:grpSpLocks/>
          </p:cNvGrpSpPr>
          <p:nvPr/>
        </p:nvGrpSpPr>
        <p:grpSpPr bwMode="auto">
          <a:xfrm>
            <a:off x="533400" y="2678113"/>
            <a:ext cx="3886200" cy="3951287"/>
            <a:chOff x="336" y="1632"/>
            <a:chExt cx="2160" cy="2299"/>
          </a:xfrm>
        </p:grpSpPr>
        <p:pic>
          <p:nvPicPr>
            <p:cNvPr id="21518" name="Picture 19" descr="68f53162c049131f8f62f4027cf6ce1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1632"/>
              <a:ext cx="2160" cy="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Rectangle 22"/>
            <p:cNvSpPr>
              <a:spLocks noChangeArrowheads="1"/>
            </p:cNvSpPr>
            <p:nvPr/>
          </p:nvSpPr>
          <p:spPr bwMode="auto">
            <a:xfrm>
              <a:off x="646" y="3665"/>
              <a:ext cx="1525"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rPr>
                <a:t>H</a:t>
              </a:r>
              <a:r>
                <a:rPr lang="vi-VN" altLang="en-US" sz="2400" b="1">
                  <a:latin typeface="Times New Roman" panose="02020603050405020304" pitchFamily="18" charset="0"/>
                </a:rPr>
                <a:t>S</a:t>
              </a:r>
              <a:r>
                <a:rPr lang="en-US" altLang="en-US" sz="2400" b="1">
                  <a:latin typeface="Times New Roman" panose="02020603050405020304" pitchFamily="18" charset="0"/>
                </a:rPr>
                <a:t>T r</a:t>
              </a:r>
              <a:r>
                <a:rPr lang="vi-VN" altLang="en-US" sz="2400" b="1">
                  <a:latin typeface="Times New Roman" panose="02020603050405020304" pitchFamily="18" charset="0"/>
                </a:rPr>
                <a:t>ừng </a:t>
              </a:r>
              <a:r>
                <a:rPr lang="en-US" altLang="en-US" sz="2400" b="1">
                  <a:latin typeface="Times New Roman" panose="02020603050405020304" pitchFamily="18" charset="0"/>
                </a:rPr>
                <a:t>nhi</a:t>
              </a:r>
              <a:r>
                <a:rPr lang="vi-VN" altLang="en-US" sz="2400" b="1">
                  <a:latin typeface="Times New Roman" panose="02020603050405020304" pitchFamily="18" charset="0"/>
                </a:rPr>
                <a:t>ệt</a:t>
              </a:r>
              <a:r>
                <a:rPr lang="en-US" altLang="en-US" sz="2400" b="1">
                  <a:latin typeface="Times New Roman" panose="02020603050405020304" pitchFamily="18" charset="0"/>
                </a:rPr>
                <a:t> </a:t>
              </a:r>
              <a:r>
                <a:rPr lang="vi-VN" altLang="en-US" sz="2400" b="1">
                  <a:latin typeface="Times New Roman" panose="02020603050405020304" pitchFamily="18" charset="0"/>
                </a:rPr>
                <a:t>đới</a:t>
              </a:r>
            </a:p>
          </p:txBody>
        </p:sp>
      </p:grpSp>
      <p:grpSp>
        <p:nvGrpSpPr>
          <p:cNvPr id="120859" name="Group 27"/>
          <p:cNvGrpSpPr>
            <a:grpSpLocks/>
          </p:cNvGrpSpPr>
          <p:nvPr/>
        </p:nvGrpSpPr>
        <p:grpSpPr bwMode="auto">
          <a:xfrm>
            <a:off x="4953000" y="2695575"/>
            <a:ext cx="3733800" cy="3857625"/>
            <a:chOff x="3120" y="1680"/>
            <a:chExt cx="2352" cy="2287"/>
          </a:xfrm>
        </p:grpSpPr>
        <p:sp>
          <p:nvSpPr>
            <p:cNvPr id="21516" name="Rectangle 23"/>
            <p:cNvSpPr>
              <a:spLocks noChangeArrowheads="1"/>
            </p:cNvSpPr>
            <p:nvPr/>
          </p:nvSpPr>
          <p:spPr bwMode="auto">
            <a:xfrm>
              <a:off x="3360" y="3696"/>
              <a:ext cx="194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rPr>
                <a:t>H</a:t>
              </a:r>
              <a:r>
                <a:rPr lang="vi-VN" altLang="en-US" sz="2400" b="1">
                  <a:latin typeface="Times New Roman" panose="02020603050405020304" pitchFamily="18" charset="0"/>
                </a:rPr>
                <a:t>S</a:t>
              </a:r>
              <a:r>
                <a:rPr lang="en-US" altLang="en-US" sz="2400" b="1">
                  <a:latin typeface="Times New Roman" panose="02020603050405020304" pitchFamily="18" charset="0"/>
                </a:rPr>
                <a:t>T r</a:t>
              </a:r>
              <a:r>
                <a:rPr lang="vi-VN" altLang="en-US" sz="2400" b="1">
                  <a:latin typeface="Times New Roman" panose="02020603050405020304" pitchFamily="18" charset="0"/>
                </a:rPr>
                <a:t>ừng </a:t>
              </a:r>
              <a:r>
                <a:rPr lang="en-US" altLang="en-US" sz="2400" b="1">
                  <a:latin typeface="Times New Roman" panose="02020603050405020304" pitchFamily="18" charset="0"/>
                </a:rPr>
                <a:t>rộng ôn </a:t>
              </a:r>
              <a:r>
                <a:rPr lang="vi-VN" altLang="en-US" sz="2400" b="1">
                  <a:latin typeface="Times New Roman" panose="02020603050405020304" pitchFamily="18" charset="0"/>
                </a:rPr>
                <a:t>đới</a:t>
              </a:r>
            </a:p>
          </p:txBody>
        </p:sp>
        <p:pic>
          <p:nvPicPr>
            <p:cNvPr id="21517" name="Picture 26" descr="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1680"/>
              <a:ext cx="2352"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0844"/>
                                        </p:tgtEl>
                                        <p:attrNameLst>
                                          <p:attrName>style.visibility</p:attrName>
                                        </p:attrNameLst>
                                      </p:cBhvr>
                                      <p:to>
                                        <p:strVal val="visible"/>
                                      </p:to>
                                    </p:set>
                                    <p:animEffect transition="in" filter="blinds(horizontal)">
                                      <p:cBhvr>
                                        <p:cTn id="7" dur="500"/>
                                        <p:tgtEl>
                                          <p:spTgt spid="120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0847"/>
                                        </p:tgtEl>
                                        <p:attrNameLst>
                                          <p:attrName>style.visibility</p:attrName>
                                        </p:attrNameLst>
                                      </p:cBhvr>
                                      <p:to>
                                        <p:strVal val="visible"/>
                                      </p:to>
                                    </p:set>
                                    <p:animEffect transition="in" filter="box(in)">
                                      <p:cBhvr>
                                        <p:cTn id="12" dur="500"/>
                                        <p:tgtEl>
                                          <p:spTgt spid="1208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0849"/>
                                        </p:tgtEl>
                                        <p:attrNameLst>
                                          <p:attrName>style.visibility</p:attrName>
                                        </p:attrNameLst>
                                      </p:cBhvr>
                                      <p:to>
                                        <p:strVal val="visible"/>
                                      </p:to>
                                    </p:set>
                                    <p:anim calcmode="lin" valueType="num">
                                      <p:cBhvr additive="base">
                                        <p:cTn id="17" dur="500" fill="hold"/>
                                        <p:tgtEl>
                                          <p:spTgt spid="120849"/>
                                        </p:tgtEl>
                                        <p:attrNameLst>
                                          <p:attrName>ppt_x</p:attrName>
                                        </p:attrNameLst>
                                      </p:cBhvr>
                                      <p:tavLst>
                                        <p:tav tm="0">
                                          <p:val>
                                            <p:strVal val="#ppt_x"/>
                                          </p:val>
                                        </p:tav>
                                        <p:tav tm="100000">
                                          <p:val>
                                            <p:strVal val="#ppt_x"/>
                                          </p:val>
                                        </p:tav>
                                      </p:tavLst>
                                    </p:anim>
                                    <p:anim calcmode="lin" valueType="num">
                                      <p:cBhvr additive="base">
                                        <p:cTn id="18" dur="500" fill="hold"/>
                                        <p:tgtEl>
                                          <p:spTgt spid="12084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20856"/>
                                        </p:tgtEl>
                                        <p:attrNameLst>
                                          <p:attrName>style.visibility</p:attrName>
                                        </p:attrNameLst>
                                      </p:cBhvr>
                                      <p:to>
                                        <p:strVal val="visible"/>
                                      </p:to>
                                    </p:set>
                                    <p:animEffect transition="in" filter="blinds(horizontal)">
                                      <p:cBhvr>
                                        <p:cTn id="23" dur="500"/>
                                        <p:tgtEl>
                                          <p:spTgt spid="12085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20859"/>
                                        </p:tgtEl>
                                        <p:attrNameLst>
                                          <p:attrName>style.visibility</p:attrName>
                                        </p:attrNameLst>
                                      </p:cBhvr>
                                      <p:to>
                                        <p:strVal val="visible"/>
                                      </p:to>
                                    </p:set>
                                    <p:animEffect transition="in" filter="blinds(horizontal)">
                                      <p:cBhvr>
                                        <p:cTn id="28" dur="500"/>
                                        <p:tgtEl>
                                          <p:spTgt spid="120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4" grpId="0"/>
      <p:bldP spid="120847" grpId="0"/>
      <p:bldP spid="1208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8600" y="152400"/>
            <a:ext cx="8763000" cy="6413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3600" b="1">
                <a:latin typeface="Times New Roman" panose="02020603050405020304" pitchFamily="18" charset="0"/>
              </a:rPr>
              <a:t>Bài 4</a:t>
            </a:r>
            <a:r>
              <a:rPr lang="en-US" altLang="en-US" sz="3600" b="1">
                <a:latin typeface="Times New Roman" panose="02020603050405020304" pitchFamily="18" charset="0"/>
              </a:rPr>
              <a:t>2</a:t>
            </a:r>
            <a:r>
              <a:rPr lang="vi-VN" altLang="en-US" sz="3600" b="1">
                <a:latin typeface="Times New Roman" panose="02020603050405020304" pitchFamily="18" charset="0"/>
              </a:rPr>
              <a:t>:</a:t>
            </a:r>
            <a:r>
              <a:rPr lang="vi-VN" altLang="en-US" sz="3600" b="1">
                <a:solidFill>
                  <a:schemeClr val="tx2"/>
                </a:solidFill>
                <a:latin typeface="Times New Roman" panose="02020603050405020304" pitchFamily="18" charset="0"/>
              </a:rPr>
              <a:t> </a:t>
            </a:r>
            <a:r>
              <a:rPr lang="en-US" altLang="en-US" sz="3600" b="1">
                <a:solidFill>
                  <a:schemeClr val="tx2"/>
                </a:solidFill>
                <a:latin typeface="Times New Roman" panose="02020603050405020304" pitchFamily="18" charset="0"/>
              </a:rPr>
              <a:t>HỆ SINH THÁI</a:t>
            </a:r>
            <a:endParaRPr lang="vi-VN" altLang="en-US" sz="3600" b="1">
              <a:solidFill>
                <a:schemeClr val="tx2"/>
              </a:solidFill>
              <a:latin typeface="Times New Roman" panose="02020603050405020304" pitchFamily="18" charset="0"/>
            </a:endParaRPr>
          </a:p>
        </p:txBody>
      </p:sp>
      <p:sp>
        <p:nvSpPr>
          <p:cNvPr id="23555" name="Rectangle 3"/>
          <p:cNvSpPr>
            <a:spLocks noChangeArrowheads="1"/>
          </p:cNvSpPr>
          <p:nvPr/>
        </p:nvSpPr>
        <p:spPr bwMode="auto">
          <a:xfrm>
            <a:off x="228600" y="152400"/>
            <a:ext cx="8763000" cy="65532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3556" name="Line 4"/>
          <p:cNvSpPr>
            <a:spLocks noChangeShapeType="1"/>
          </p:cNvSpPr>
          <p:nvPr/>
        </p:nvSpPr>
        <p:spPr bwMode="auto">
          <a:xfrm>
            <a:off x="228600" y="838200"/>
            <a:ext cx="87630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7" name="AutoShape 5" descr="2Q=="/>
          <p:cNvSpPr>
            <a:spLocks noChangeAspect="1" noChangeArrowheads="1"/>
          </p:cNvSpPr>
          <p:nvPr/>
        </p:nvSpPr>
        <p:spPr bwMode="auto">
          <a:xfrm>
            <a:off x="2262188" y="1900238"/>
            <a:ext cx="4619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3558" name="AutoShape 6" descr="2Q=="/>
          <p:cNvSpPr>
            <a:spLocks noChangeAspect="1" noChangeArrowheads="1"/>
          </p:cNvSpPr>
          <p:nvPr/>
        </p:nvSpPr>
        <p:spPr bwMode="auto">
          <a:xfrm>
            <a:off x="2262188" y="1900238"/>
            <a:ext cx="4619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3559" name="Rectangle 7"/>
          <p:cNvSpPr>
            <a:spLocks noChangeArrowheads="1"/>
          </p:cNvSpPr>
          <p:nvPr/>
        </p:nvSpPr>
        <p:spPr bwMode="auto">
          <a:xfrm>
            <a:off x="323850" y="990600"/>
            <a:ext cx="714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rPr>
              <a:t>III.  CÁC KIỂU HỆ SINH THÁI TRÊN TRÁI ĐẤT:</a:t>
            </a:r>
            <a:r>
              <a:rPr lang="en-US" altLang="en-US" sz="2400">
                <a:solidFill>
                  <a:srgbClr val="0000FF"/>
                </a:solidFill>
                <a:latin typeface="Times New Roman" panose="02020603050405020304" pitchFamily="18" charset="0"/>
              </a:rPr>
              <a:t> </a:t>
            </a:r>
          </a:p>
        </p:txBody>
      </p:sp>
      <p:sp>
        <p:nvSpPr>
          <p:cNvPr id="23560" name="Rectangle 9"/>
          <p:cNvSpPr>
            <a:spLocks noChangeArrowheads="1"/>
          </p:cNvSpPr>
          <p:nvPr/>
        </p:nvSpPr>
        <p:spPr bwMode="auto">
          <a:xfrm>
            <a:off x="609600" y="1447800"/>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800" b="1">
                <a:latin typeface="Times New Roman" panose="02020603050405020304" pitchFamily="18" charset="0"/>
              </a:rPr>
              <a:t>1. Hệ sinh thái tự nhiên:</a:t>
            </a:r>
          </a:p>
        </p:txBody>
      </p:sp>
      <p:sp>
        <p:nvSpPr>
          <p:cNvPr id="23561" name="Rectangle 10"/>
          <p:cNvSpPr>
            <a:spLocks noChangeArrowheads="1"/>
          </p:cNvSpPr>
          <p:nvPr/>
        </p:nvSpPr>
        <p:spPr bwMode="auto">
          <a:xfrm>
            <a:off x="685800" y="1905000"/>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800" b="1" i="1">
                <a:latin typeface="Times New Roman" panose="02020603050405020304" pitchFamily="18" charset="0"/>
              </a:rPr>
              <a:t>a. Các hệ sinh thái trên cạn: </a:t>
            </a:r>
            <a:endParaRPr lang="vi-VN" altLang="en-US" sz="2800" b="1">
              <a:latin typeface="Times New Roman" panose="02020603050405020304" pitchFamily="18" charset="0"/>
            </a:endParaRPr>
          </a:p>
        </p:txBody>
      </p:sp>
      <p:grpSp>
        <p:nvGrpSpPr>
          <p:cNvPr id="126994" name="Group 18"/>
          <p:cNvGrpSpPr>
            <a:grpSpLocks/>
          </p:cNvGrpSpPr>
          <p:nvPr/>
        </p:nvGrpSpPr>
        <p:grpSpPr bwMode="auto">
          <a:xfrm>
            <a:off x="533400" y="2608263"/>
            <a:ext cx="4038600" cy="3944937"/>
            <a:chOff x="432" y="1632"/>
            <a:chExt cx="2640" cy="2342"/>
          </a:xfrm>
        </p:grpSpPr>
        <p:pic>
          <p:nvPicPr>
            <p:cNvPr id="23566" name="Picture 16" descr="Sa-m%E1%BA%A1c-Go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1632"/>
              <a:ext cx="2640"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Rectangle 17"/>
            <p:cNvSpPr>
              <a:spLocks noChangeArrowheads="1"/>
            </p:cNvSpPr>
            <p:nvPr/>
          </p:nvSpPr>
          <p:spPr bwMode="auto">
            <a:xfrm>
              <a:off x="1244" y="3703"/>
              <a:ext cx="1183"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rPr>
                <a:t>H</a:t>
              </a:r>
              <a:r>
                <a:rPr lang="vi-VN" altLang="en-US" sz="2400" b="1">
                  <a:latin typeface="Times New Roman" panose="02020603050405020304" pitchFamily="18" charset="0"/>
                </a:rPr>
                <a:t>S</a:t>
              </a:r>
              <a:r>
                <a:rPr lang="en-US" altLang="en-US" sz="2400" b="1">
                  <a:latin typeface="Times New Roman" panose="02020603050405020304" pitchFamily="18" charset="0"/>
                </a:rPr>
                <a:t>T Sa m</a:t>
              </a:r>
              <a:r>
                <a:rPr lang="vi-VN" altLang="en-US" sz="2400" b="1">
                  <a:latin typeface="Times New Roman" panose="02020603050405020304" pitchFamily="18" charset="0"/>
                </a:rPr>
                <a:t>ạc</a:t>
              </a:r>
            </a:p>
          </p:txBody>
        </p:sp>
      </p:grpSp>
      <p:grpSp>
        <p:nvGrpSpPr>
          <p:cNvPr id="126998" name="Group 22"/>
          <p:cNvGrpSpPr>
            <a:grpSpLocks/>
          </p:cNvGrpSpPr>
          <p:nvPr/>
        </p:nvGrpSpPr>
        <p:grpSpPr bwMode="auto">
          <a:xfrm>
            <a:off x="4953000" y="2590800"/>
            <a:ext cx="3886200" cy="3933825"/>
            <a:chOff x="3144" y="1632"/>
            <a:chExt cx="2376" cy="2335"/>
          </a:xfrm>
        </p:grpSpPr>
        <p:pic>
          <p:nvPicPr>
            <p:cNvPr id="23564" name="Picture 20" descr="TT-35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4" y="1632"/>
              <a:ext cx="2376" cy="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Text Box 21"/>
            <p:cNvSpPr txBox="1">
              <a:spLocks noChangeArrowheads="1"/>
            </p:cNvSpPr>
            <p:nvPr/>
          </p:nvSpPr>
          <p:spPr bwMode="auto">
            <a:xfrm>
              <a:off x="3648" y="3696"/>
              <a:ext cx="1632"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Sa van đồng cỏ</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6994"/>
                                        </p:tgtEl>
                                        <p:attrNameLst>
                                          <p:attrName>style.visibility</p:attrName>
                                        </p:attrNameLst>
                                      </p:cBhvr>
                                      <p:to>
                                        <p:strVal val="visible"/>
                                      </p:to>
                                    </p:set>
                                    <p:animEffect transition="in" filter="box(in)">
                                      <p:cBhvr>
                                        <p:cTn id="7" dur="500"/>
                                        <p:tgtEl>
                                          <p:spTgt spid="126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6998"/>
                                        </p:tgtEl>
                                        <p:attrNameLst>
                                          <p:attrName>style.visibility</p:attrName>
                                        </p:attrNameLst>
                                      </p:cBhvr>
                                      <p:to>
                                        <p:strVal val="visible"/>
                                      </p:to>
                                    </p:set>
                                    <p:animEffect transition="in" filter="blinds(horizontal)">
                                      <p:cBhvr>
                                        <p:cTn id="12" dur="500"/>
                                        <p:tgtEl>
                                          <p:spTgt spid="126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28600" y="152400"/>
            <a:ext cx="8763000" cy="6413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3600" b="1">
                <a:latin typeface="Times New Roman" panose="02020603050405020304" pitchFamily="18" charset="0"/>
              </a:rPr>
              <a:t>Bài 4</a:t>
            </a:r>
            <a:r>
              <a:rPr lang="en-US" altLang="en-US" sz="3600" b="1">
                <a:latin typeface="Times New Roman" panose="02020603050405020304" pitchFamily="18" charset="0"/>
              </a:rPr>
              <a:t>2</a:t>
            </a:r>
            <a:r>
              <a:rPr lang="vi-VN" altLang="en-US" sz="3600" b="1">
                <a:latin typeface="Times New Roman" panose="02020603050405020304" pitchFamily="18" charset="0"/>
              </a:rPr>
              <a:t>:</a:t>
            </a:r>
            <a:r>
              <a:rPr lang="vi-VN" altLang="en-US" sz="3600" b="1">
                <a:solidFill>
                  <a:schemeClr val="tx2"/>
                </a:solidFill>
                <a:latin typeface="Times New Roman" panose="02020603050405020304" pitchFamily="18" charset="0"/>
              </a:rPr>
              <a:t> </a:t>
            </a:r>
            <a:r>
              <a:rPr lang="en-US" altLang="en-US" sz="3600" b="1">
                <a:solidFill>
                  <a:schemeClr val="tx2"/>
                </a:solidFill>
                <a:latin typeface="Times New Roman" panose="02020603050405020304" pitchFamily="18" charset="0"/>
              </a:rPr>
              <a:t>HỆ SINH THÁI</a:t>
            </a:r>
            <a:endParaRPr lang="vi-VN" altLang="en-US" sz="3600" b="1">
              <a:solidFill>
                <a:schemeClr val="tx2"/>
              </a:solidFill>
              <a:latin typeface="Times New Roman" panose="02020603050405020304" pitchFamily="18" charset="0"/>
            </a:endParaRPr>
          </a:p>
        </p:txBody>
      </p:sp>
      <p:sp>
        <p:nvSpPr>
          <p:cNvPr id="25603" name="Rectangle 3"/>
          <p:cNvSpPr>
            <a:spLocks noChangeArrowheads="1"/>
          </p:cNvSpPr>
          <p:nvPr/>
        </p:nvSpPr>
        <p:spPr bwMode="auto">
          <a:xfrm>
            <a:off x="228600" y="152400"/>
            <a:ext cx="8763000" cy="65532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5604" name="Line 4"/>
          <p:cNvSpPr>
            <a:spLocks noChangeShapeType="1"/>
          </p:cNvSpPr>
          <p:nvPr/>
        </p:nvSpPr>
        <p:spPr bwMode="auto">
          <a:xfrm>
            <a:off x="228600" y="838200"/>
            <a:ext cx="87630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AutoShape 5" descr="2Q=="/>
          <p:cNvSpPr>
            <a:spLocks noChangeAspect="1" noChangeArrowheads="1"/>
          </p:cNvSpPr>
          <p:nvPr/>
        </p:nvSpPr>
        <p:spPr bwMode="auto">
          <a:xfrm>
            <a:off x="2262188" y="1900238"/>
            <a:ext cx="4619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5606" name="AutoShape 6" descr="2Q=="/>
          <p:cNvSpPr>
            <a:spLocks noChangeAspect="1" noChangeArrowheads="1"/>
          </p:cNvSpPr>
          <p:nvPr/>
        </p:nvSpPr>
        <p:spPr bwMode="auto">
          <a:xfrm>
            <a:off x="2262188" y="1900238"/>
            <a:ext cx="4619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5607" name="Rectangle 7"/>
          <p:cNvSpPr>
            <a:spLocks noChangeArrowheads="1"/>
          </p:cNvSpPr>
          <p:nvPr/>
        </p:nvSpPr>
        <p:spPr bwMode="auto">
          <a:xfrm>
            <a:off x="323850" y="990600"/>
            <a:ext cx="714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rPr>
              <a:t>III.  CÁC KIỂU HỆ SINH THÁI TRÊN TRÁI ĐẤT:</a:t>
            </a:r>
            <a:r>
              <a:rPr lang="en-US" altLang="en-US" sz="2400">
                <a:solidFill>
                  <a:srgbClr val="0000FF"/>
                </a:solidFill>
                <a:latin typeface="Times New Roman" panose="02020603050405020304" pitchFamily="18" charset="0"/>
              </a:rPr>
              <a:t> </a:t>
            </a:r>
          </a:p>
        </p:txBody>
      </p:sp>
      <p:sp>
        <p:nvSpPr>
          <p:cNvPr id="25608" name="Rectangle 8"/>
          <p:cNvSpPr>
            <a:spLocks noChangeArrowheads="1"/>
          </p:cNvSpPr>
          <p:nvPr/>
        </p:nvSpPr>
        <p:spPr bwMode="auto">
          <a:xfrm>
            <a:off x="609600" y="1447800"/>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800" b="1">
                <a:latin typeface="Times New Roman" panose="02020603050405020304" pitchFamily="18" charset="0"/>
              </a:rPr>
              <a:t>1. Hệ sinh thái tự nhiên:</a:t>
            </a:r>
          </a:p>
        </p:txBody>
      </p:sp>
      <p:sp>
        <p:nvSpPr>
          <p:cNvPr id="25609" name="Rectangle 9"/>
          <p:cNvSpPr>
            <a:spLocks noChangeArrowheads="1"/>
          </p:cNvSpPr>
          <p:nvPr/>
        </p:nvSpPr>
        <p:spPr bwMode="auto">
          <a:xfrm>
            <a:off x="685800" y="1905000"/>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800" b="1" i="1">
                <a:latin typeface="Times New Roman" panose="02020603050405020304" pitchFamily="18" charset="0"/>
              </a:rPr>
              <a:t>a. Các hệ sinh thái trên cạn: </a:t>
            </a:r>
            <a:endParaRPr lang="vi-VN" altLang="en-US" sz="2800" b="1">
              <a:latin typeface="Times New Roman" panose="02020603050405020304" pitchFamily="18" charset="0"/>
            </a:endParaRPr>
          </a:p>
        </p:txBody>
      </p:sp>
      <p:grpSp>
        <p:nvGrpSpPr>
          <p:cNvPr id="129046" name="Group 22"/>
          <p:cNvGrpSpPr>
            <a:grpSpLocks/>
          </p:cNvGrpSpPr>
          <p:nvPr/>
        </p:nvGrpSpPr>
        <p:grpSpPr bwMode="auto">
          <a:xfrm>
            <a:off x="4724400" y="2598738"/>
            <a:ext cx="4114800" cy="3878262"/>
            <a:chOff x="2976" y="1776"/>
            <a:chExt cx="2592" cy="2158"/>
          </a:xfrm>
        </p:grpSpPr>
        <p:pic>
          <p:nvPicPr>
            <p:cNvPr id="25614" name="Picture 15" descr="ecosystem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776"/>
              <a:ext cx="259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Rectangle 16"/>
            <p:cNvSpPr>
              <a:spLocks noChangeArrowheads="1"/>
            </p:cNvSpPr>
            <p:nvPr/>
          </p:nvSpPr>
          <p:spPr bwMode="auto">
            <a:xfrm>
              <a:off x="3498" y="3680"/>
              <a:ext cx="1621"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rPr>
                <a:t>H</a:t>
              </a:r>
              <a:r>
                <a:rPr lang="vi-VN" altLang="en-US" sz="2400" b="1">
                  <a:latin typeface="Times New Roman" panose="02020603050405020304" pitchFamily="18" charset="0"/>
                </a:rPr>
                <a:t>S</a:t>
              </a:r>
              <a:r>
                <a:rPr lang="en-US" altLang="en-US" sz="2400" b="1">
                  <a:latin typeface="Times New Roman" panose="02020603050405020304" pitchFamily="18" charset="0"/>
                </a:rPr>
                <a:t>T </a:t>
              </a:r>
              <a:r>
                <a:rPr lang="vi-VN" altLang="en-US" sz="2400" b="1">
                  <a:latin typeface="Times New Roman" panose="02020603050405020304" pitchFamily="18" charset="0"/>
                </a:rPr>
                <a:t>Thảo nguyên</a:t>
              </a:r>
            </a:p>
          </p:txBody>
        </p:sp>
      </p:grpSp>
      <p:grpSp>
        <p:nvGrpSpPr>
          <p:cNvPr id="129045" name="Group 21"/>
          <p:cNvGrpSpPr>
            <a:grpSpLocks/>
          </p:cNvGrpSpPr>
          <p:nvPr/>
        </p:nvGrpSpPr>
        <p:grpSpPr bwMode="auto">
          <a:xfrm>
            <a:off x="457200" y="2590800"/>
            <a:ext cx="4105275" cy="3884613"/>
            <a:chOff x="288" y="1761"/>
            <a:chExt cx="2586" cy="2193"/>
          </a:xfrm>
        </p:grpSpPr>
        <p:sp>
          <p:nvSpPr>
            <p:cNvPr id="25612" name="Rectangle 18"/>
            <p:cNvSpPr>
              <a:spLocks noChangeArrowheads="1"/>
            </p:cNvSpPr>
            <p:nvPr/>
          </p:nvSpPr>
          <p:spPr bwMode="auto">
            <a:xfrm>
              <a:off x="528" y="3696"/>
              <a:ext cx="230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rPr>
                <a:t>H</a:t>
              </a:r>
              <a:r>
                <a:rPr lang="vi-VN" altLang="en-US" sz="2400" b="1">
                  <a:latin typeface="Times New Roman" panose="02020603050405020304" pitchFamily="18" charset="0"/>
                </a:rPr>
                <a:t>S</a:t>
              </a:r>
              <a:r>
                <a:rPr lang="en-US" altLang="en-US" sz="2400" b="1">
                  <a:latin typeface="Times New Roman" panose="02020603050405020304" pitchFamily="18" charset="0"/>
                </a:rPr>
                <a:t>T </a:t>
              </a:r>
              <a:r>
                <a:rPr lang="vi-VN" altLang="en-US" sz="2400" b="1">
                  <a:latin typeface="Times New Roman" panose="02020603050405020304" pitchFamily="18" charset="0"/>
                </a:rPr>
                <a:t>Rừng lá kim (Taiga)</a:t>
              </a:r>
            </a:p>
          </p:txBody>
        </p:sp>
        <p:pic>
          <p:nvPicPr>
            <p:cNvPr id="25613" name="Picture 19"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761"/>
              <a:ext cx="2586" cy="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9045"/>
                                        </p:tgtEl>
                                        <p:attrNameLst>
                                          <p:attrName>style.visibility</p:attrName>
                                        </p:attrNameLst>
                                      </p:cBhvr>
                                      <p:to>
                                        <p:strVal val="visible"/>
                                      </p:to>
                                    </p:set>
                                    <p:animEffect transition="in" filter="blinds(horizontal)">
                                      <p:cBhvr>
                                        <p:cTn id="7" dur="500"/>
                                        <p:tgtEl>
                                          <p:spTgt spid="1290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9046"/>
                                        </p:tgtEl>
                                        <p:attrNameLst>
                                          <p:attrName>style.visibility</p:attrName>
                                        </p:attrNameLst>
                                      </p:cBhvr>
                                      <p:to>
                                        <p:strVal val="visible"/>
                                      </p:to>
                                    </p:set>
                                    <p:animEffect transition="in" filter="blinds(horizontal)">
                                      <p:cBhvr>
                                        <p:cTn id="12" dur="500"/>
                                        <p:tgtEl>
                                          <p:spTgt spid="129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28600" y="152400"/>
            <a:ext cx="8763000" cy="6413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3600" b="1">
                <a:latin typeface="Times New Roman" panose="02020603050405020304" pitchFamily="18" charset="0"/>
              </a:rPr>
              <a:t>Bài 4</a:t>
            </a:r>
            <a:r>
              <a:rPr lang="en-US" altLang="en-US" sz="3600" b="1">
                <a:latin typeface="Times New Roman" panose="02020603050405020304" pitchFamily="18" charset="0"/>
              </a:rPr>
              <a:t>2</a:t>
            </a:r>
            <a:r>
              <a:rPr lang="vi-VN" altLang="en-US" sz="3600" b="1">
                <a:latin typeface="Times New Roman" panose="02020603050405020304" pitchFamily="18" charset="0"/>
              </a:rPr>
              <a:t>:</a:t>
            </a:r>
            <a:r>
              <a:rPr lang="vi-VN" altLang="en-US" sz="3600" b="1">
                <a:solidFill>
                  <a:schemeClr val="tx2"/>
                </a:solidFill>
                <a:latin typeface="Times New Roman" panose="02020603050405020304" pitchFamily="18" charset="0"/>
              </a:rPr>
              <a:t> </a:t>
            </a:r>
            <a:r>
              <a:rPr lang="en-US" altLang="en-US" sz="3600" b="1">
                <a:solidFill>
                  <a:schemeClr val="tx2"/>
                </a:solidFill>
                <a:latin typeface="Times New Roman" panose="02020603050405020304" pitchFamily="18" charset="0"/>
              </a:rPr>
              <a:t>HỆ SINH THÁI</a:t>
            </a:r>
            <a:endParaRPr lang="vi-VN" altLang="en-US" sz="3600" b="1">
              <a:solidFill>
                <a:schemeClr val="tx2"/>
              </a:solidFill>
              <a:latin typeface="Times New Roman" panose="02020603050405020304" pitchFamily="18" charset="0"/>
            </a:endParaRPr>
          </a:p>
        </p:txBody>
      </p:sp>
      <p:sp>
        <p:nvSpPr>
          <p:cNvPr id="27651" name="Rectangle 3"/>
          <p:cNvSpPr>
            <a:spLocks noChangeArrowheads="1"/>
          </p:cNvSpPr>
          <p:nvPr/>
        </p:nvSpPr>
        <p:spPr bwMode="auto">
          <a:xfrm>
            <a:off x="228600" y="152400"/>
            <a:ext cx="8763000" cy="65532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7652" name="Line 4"/>
          <p:cNvSpPr>
            <a:spLocks noChangeShapeType="1"/>
          </p:cNvSpPr>
          <p:nvPr/>
        </p:nvSpPr>
        <p:spPr bwMode="auto">
          <a:xfrm>
            <a:off x="228600" y="838200"/>
            <a:ext cx="87630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3" name="AutoShape 5" descr="2Q=="/>
          <p:cNvSpPr>
            <a:spLocks noChangeAspect="1" noChangeArrowheads="1"/>
          </p:cNvSpPr>
          <p:nvPr/>
        </p:nvSpPr>
        <p:spPr bwMode="auto">
          <a:xfrm>
            <a:off x="2262188" y="1900238"/>
            <a:ext cx="4619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7654" name="AutoShape 6" descr="2Q=="/>
          <p:cNvSpPr>
            <a:spLocks noChangeAspect="1" noChangeArrowheads="1"/>
          </p:cNvSpPr>
          <p:nvPr/>
        </p:nvSpPr>
        <p:spPr bwMode="auto">
          <a:xfrm>
            <a:off x="2262188" y="1900238"/>
            <a:ext cx="4619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7655" name="Rectangle 7"/>
          <p:cNvSpPr>
            <a:spLocks noChangeArrowheads="1"/>
          </p:cNvSpPr>
          <p:nvPr/>
        </p:nvSpPr>
        <p:spPr bwMode="auto">
          <a:xfrm>
            <a:off x="323850" y="990600"/>
            <a:ext cx="714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rPr>
              <a:t>III.  CÁC KIỂU HỆ SINH THÁI TRÊN TRÁI ĐẤT:</a:t>
            </a:r>
            <a:r>
              <a:rPr lang="en-US" altLang="en-US" sz="2400">
                <a:solidFill>
                  <a:srgbClr val="0000FF"/>
                </a:solidFill>
                <a:latin typeface="Times New Roman" panose="02020603050405020304" pitchFamily="18" charset="0"/>
              </a:rPr>
              <a:t> </a:t>
            </a:r>
          </a:p>
        </p:txBody>
      </p:sp>
      <p:sp>
        <p:nvSpPr>
          <p:cNvPr id="27656" name="Rectangle 8"/>
          <p:cNvSpPr>
            <a:spLocks noChangeArrowheads="1"/>
          </p:cNvSpPr>
          <p:nvPr/>
        </p:nvSpPr>
        <p:spPr bwMode="auto">
          <a:xfrm>
            <a:off x="609600" y="1447800"/>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800" b="1">
                <a:latin typeface="Times New Roman" panose="02020603050405020304" pitchFamily="18" charset="0"/>
              </a:rPr>
              <a:t>1. Hệ sinh thái tự nhiên:</a:t>
            </a:r>
          </a:p>
        </p:txBody>
      </p:sp>
      <p:sp>
        <p:nvSpPr>
          <p:cNvPr id="131081" name="Rectangle 9"/>
          <p:cNvSpPr>
            <a:spLocks noChangeArrowheads="1"/>
          </p:cNvSpPr>
          <p:nvPr/>
        </p:nvSpPr>
        <p:spPr bwMode="auto">
          <a:xfrm>
            <a:off x="685800" y="1905000"/>
            <a:ext cx="518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b="1" i="1">
                <a:latin typeface="Times New Roman" panose="02020603050405020304" pitchFamily="18" charset="0"/>
              </a:rPr>
              <a:t>b</a:t>
            </a:r>
            <a:r>
              <a:rPr lang="vi-VN" altLang="en-US" sz="2800" b="1" i="1">
                <a:latin typeface="Times New Roman" panose="02020603050405020304" pitchFamily="18" charset="0"/>
              </a:rPr>
              <a:t>. Các hệ sinh thái </a:t>
            </a:r>
            <a:r>
              <a:rPr lang="en-US" altLang="en-US" sz="2800" b="1" i="1">
                <a:latin typeface="Times New Roman" panose="02020603050405020304" pitchFamily="18" charset="0"/>
              </a:rPr>
              <a:t>d</a:t>
            </a:r>
            <a:r>
              <a:rPr lang="vi-VN" altLang="en-US" sz="2800" b="1" i="1">
                <a:latin typeface="Times New Roman" panose="02020603050405020304" pitchFamily="18" charset="0"/>
              </a:rPr>
              <a:t>ưới</a:t>
            </a:r>
            <a:r>
              <a:rPr lang="en-US" altLang="en-US" sz="2800" b="1" i="1">
                <a:latin typeface="Times New Roman" panose="02020603050405020304" pitchFamily="18" charset="0"/>
              </a:rPr>
              <a:t> n</a:t>
            </a:r>
            <a:r>
              <a:rPr lang="vi-VN" altLang="en-US" sz="2800" b="1" i="1">
                <a:latin typeface="Times New Roman" panose="02020603050405020304" pitchFamily="18" charset="0"/>
              </a:rPr>
              <a:t>ước: </a:t>
            </a:r>
          </a:p>
        </p:txBody>
      </p:sp>
      <p:grpSp>
        <p:nvGrpSpPr>
          <p:cNvPr id="131093" name="Group 21"/>
          <p:cNvGrpSpPr>
            <a:grpSpLocks/>
          </p:cNvGrpSpPr>
          <p:nvPr/>
        </p:nvGrpSpPr>
        <p:grpSpPr bwMode="auto">
          <a:xfrm>
            <a:off x="533400" y="2514600"/>
            <a:ext cx="3962400" cy="3962400"/>
            <a:chOff x="336" y="1584"/>
            <a:chExt cx="2496" cy="2496"/>
          </a:xfrm>
        </p:grpSpPr>
        <p:pic>
          <p:nvPicPr>
            <p:cNvPr id="27662" name="Picture 16" descr="u10799_t1366077570_3K1z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1584"/>
              <a:ext cx="249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Text Box 18"/>
            <p:cNvSpPr txBox="1">
              <a:spLocks noChangeArrowheads="1"/>
            </p:cNvSpPr>
            <p:nvPr/>
          </p:nvSpPr>
          <p:spPr bwMode="auto">
            <a:xfrm>
              <a:off x="672" y="3792"/>
              <a:ext cx="19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HST rừng ngập mặn</a:t>
              </a:r>
            </a:p>
          </p:txBody>
        </p:sp>
      </p:grpSp>
      <p:grpSp>
        <p:nvGrpSpPr>
          <p:cNvPr id="131096" name="Group 24"/>
          <p:cNvGrpSpPr>
            <a:grpSpLocks/>
          </p:cNvGrpSpPr>
          <p:nvPr/>
        </p:nvGrpSpPr>
        <p:grpSpPr bwMode="auto">
          <a:xfrm>
            <a:off x="4800600" y="2524125"/>
            <a:ext cx="4038600" cy="3952875"/>
            <a:chOff x="3024" y="1590"/>
            <a:chExt cx="2544" cy="2490"/>
          </a:xfrm>
        </p:grpSpPr>
        <p:sp>
          <p:nvSpPr>
            <p:cNvPr id="27660" name="Text Box 19"/>
            <p:cNvSpPr txBox="1">
              <a:spLocks noChangeArrowheads="1"/>
            </p:cNvSpPr>
            <p:nvPr/>
          </p:nvSpPr>
          <p:spPr bwMode="auto">
            <a:xfrm>
              <a:off x="3648" y="3792"/>
              <a:ext cx="19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HST rạn san hô</a:t>
              </a:r>
            </a:p>
          </p:txBody>
        </p:sp>
        <p:pic>
          <p:nvPicPr>
            <p:cNvPr id="27661" name="Picture 23" descr="raja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1590"/>
              <a:ext cx="2544" cy="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1081"/>
                                        </p:tgtEl>
                                        <p:attrNameLst>
                                          <p:attrName>style.visibility</p:attrName>
                                        </p:attrNameLst>
                                      </p:cBhvr>
                                      <p:to>
                                        <p:strVal val="visible"/>
                                      </p:to>
                                    </p:set>
                                    <p:animEffect transition="in" filter="box(in)">
                                      <p:cBhvr>
                                        <p:cTn id="7" dur="500"/>
                                        <p:tgtEl>
                                          <p:spTgt spid="1310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1093"/>
                                        </p:tgtEl>
                                        <p:attrNameLst>
                                          <p:attrName>style.visibility</p:attrName>
                                        </p:attrNameLst>
                                      </p:cBhvr>
                                      <p:to>
                                        <p:strVal val="visible"/>
                                      </p:to>
                                    </p:set>
                                    <p:animEffect transition="in" filter="box(in)">
                                      <p:cBhvr>
                                        <p:cTn id="12" dur="500"/>
                                        <p:tgtEl>
                                          <p:spTgt spid="1310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31096"/>
                                        </p:tgtEl>
                                        <p:attrNameLst>
                                          <p:attrName>style.visibility</p:attrName>
                                        </p:attrNameLst>
                                      </p:cBhvr>
                                      <p:to>
                                        <p:strVal val="visible"/>
                                      </p:to>
                                    </p:set>
                                    <p:animEffect transition="in" filter="box(in)">
                                      <p:cBhvr>
                                        <p:cTn id="17" dur="500"/>
                                        <p:tgtEl>
                                          <p:spTgt spid="131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28600" y="152400"/>
            <a:ext cx="8763000" cy="6413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3600" b="1">
                <a:latin typeface="Times New Roman" panose="02020603050405020304" pitchFamily="18" charset="0"/>
              </a:rPr>
              <a:t>Bài 4</a:t>
            </a:r>
            <a:r>
              <a:rPr lang="en-US" altLang="en-US" sz="3600" b="1">
                <a:latin typeface="Times New Roman" panose="02020603050405020304" pitchFamily="18" charset="0"/>
              </a:rPr>
              <a:t>2</a:t>
            </a:r>
            <a:r>
              <a:rPr lang="vi-VN" altLang="en-US" sz="3600" b="1">
                <a:latin typeface="Times New Roman" panose="02020603050405020304" pitchFamily="18" charset="0"/>
              </a:rPr>
              <a:t>:</a:t>
            </a:r>
            <a:r>
              <a:rPr lang="vi-VN" altLang="en-US" sz="3600" b="1">
                <a:solidFill>
                  <a:schemeClr val="tx2"/>
                </a:solidFill>
                <a:latin typeface="Times New Roman" panose="02020603050405020304" pitchFamily="18" charset="0"/>
              </a:rPr>
              <a:t> </a:t>
            </a:r>
            <a:r>
              <a:rPr lang="en-US" altLang="en-US" sz="3600" b="1">
                <a:solidFill>
                  <a:schemeClr val="tx2"/>
                </a:solidFill>
                <a:latin typeface="Times New Roman" panose="02020603050405020304" pitchFamily="18" charset="0"/>
              </a:rPr>
              <a:t>HỆ SINH THÁI</a:t>
            </a:r>
            <a:endParaRPr lang="vi-VN" altLang="en-US" sz="3600" b="1">
              <a:solidFill>
                <a:schemeClr val="tx2"/>
              </a:solidFill>
              <a:latin typeface="Times New Roman" panose="02020603050405020304" pitchFamily="18" charset="0"/>
            </a:endParaRPr>
          </a:p>
        </p:txBody>
      </p:sp>
      <p:sp>
        <p:nvSpPr>
          <p:cNvPr id="29699" name="Rectangle 3"/>
          <p:cNvSpPr>
            <a:spLocks noChangeArrowheads="1"/>
          </p:cNvSpPr>
          <p:nvPr/>
        </p:nvSpPr>
        <p:spPr bwMode="auto">
          <a:xfrm>
            <a:off x="228600" y="152400"/>
            <a:ext cx="8763000" cy="65532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9700" name="Line 4"/>
          <p:cNvSpPr>
            <a:spLocks noChangeShapeType="1"/>
          </p:cNvSpPr>
          <p:nvPr/>
        </p:nvSpPr>
        <p:spPr bwMode="auto">
          <a:xfrm>
            <a:off x="228600" y="838200"/>
            <a:ext cx="87630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1" name="AutoShape 5" descr="2Q=="/>
          <p:cNvSpPr>
            <a:spLocks noChangeAspect="1" noChangeArrowheads="1"/>
          </p:cNvSpPr>
          <p:nvPr/>
        </p:nvSpPr>
        <p:spPr bwMode="auto">
          <a:xfrm>
            <a:off x="2262188" y="1900238"/>
            <a:ext cx="4619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9702" name="Rectangle 7"/>
          <p:cNvSpPr>
            <a:spLocks noChangeArrowheads="1"/>
          </p:cNvSpPr>
          <p:nvPr/>
        </p:nvSpPr>
        <p:spPr bwMode="auto">
          <a:xfrm>
            <a:off x="323850" y="990600"/>
            <a:ext cx="714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rPr>
              <a:t>III.  CÁC KIỂU HỆ SINH THÁI TRÊN TRÁI ĐẤT:</a:t>
            </a:r>
            <a:r>
              <a:rPr lang="en-US" altLang="en-US" sz="2400">
                <a:solidFill>
                  <a:srgbClr val="0000FF"/>
                </a:solidFill>
                <a:latin typeface="Times New Roman" panose="02020603050405020304" pitchFamily="18" charset="0"/>
              </a:rPr>
              <a:t> </a:t>
            </a:r>
          </a:p>
        </p:txBody>
      </p:sp>
      <p:sp>
        <p:nvSpPr>
          <p:cNvPr id="29703" name="Rectangle 8"/>
          <p:cNvSpPr>
            <a:spLocks noChangeArrowheads="1"/>
          </p:cNvSpPr>
          <p:nvPr/>
        </p:nvSpPr>
        <p:spPr bwMode="auto">
          <a:xfrm>
            <a:off x="609600" y="1447800"/>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800" b="1">
                <a:latin typeface="Times New Roman" panose="02020603050405020304" pitchFamily="18" charset="0"/>
              </a:rPr>
              <a:t>1. Hệ sinh thái tự nhiên:</a:t>
            </a:r>
          </a:p>
        </p:txBody>
      </p:sp>
      <p:sp>
        <p:nvSpPr>
          <p:cNvPr id="29704" name="Rectangle 9"/>
          <p:cNvSpPr>
            <a:spLocks noChangeArrowheads="1"/>
          </p:cNvSpPr>
          <p:nvPr/>
        </p:nvSpPr>
        <p:spPr bwMode="auto">
          <a:xfrm>
            <a:off x="685800" y="1905000"/>
            <a:ext cx="518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b="1" i="1">
                <a:latin typeface="Times New Roman" panose="02020603050405020304" pitchFamily="18" charset="0"/>
              </a:rPr>
              <a:t>b</a:t>
            </a:r>
            <a:r>
              <a:rPr lang="vi-VN" altLang="en-US" sz="2800" b="1" i="1">
                <a:latin typeface="Times New Roman" panose="02020603050405020304" pitchFamily="18" charset="0"/>
              </a:rPr>
              <a:t>. Các hệ sinh thái </a:t>
            </a:r>
            <a:r>
              <a:rPr lang="en-US" altLang="en-US" sz="2800" b="1" i="1">
                <a:latin typeface="Times New Roman" panose="02020603050405020304" pitchFamily="18" charset="0"/>
              </a:rPr>
              <a:t>d</a:t>
            </a:r>
            <a:r>
              <a:rPr lang="vi-VN" altLang="en-US" sz="2800" b="1" i="1">
                <a:latin typeface="Times New Roman" panose="02020603050405020304" pitchFamily="18" charset="0"/>
              </a:rPr>
              <a:t>ưới</a:t>
            </a:r>
            <a:r>
              <a:rPr lang="en-US" altLang="en-US" sz="2800" b="1" i="1">
                <a:latin typeface="Times New Roman" panose="02020603050405020304" pitchFamily="18" charset="0"/>
              </a:rPr>
              <a:t> n</a:t>
            </a:r>
            <a:r>
              <a:rPr lang="vi-VN" altLang="en-US" sz="2800" b="1" i="1">
                <a:latin typeface="Times New Roman" panose="02020603050405020304" pitchFamily="18" charset="0"/>
              </a:rPr>
              <a:t>ước: </a:t>
            </a:r>
          </a:p>
        </p:txBody>
      </p:sp>
      <p:grpSp>
        <p:nvGrpSpPr>
          <p:cNvPr id="134167" name="Group 23"/>
          <p:cNvGrpSpPr>
            <a:grpSpLocks/>
          </p:cNvGrpSpPr>
          <p:nvPr/>
        </p:nvGrpSpPr>
        <p:grpSpPr bwMode="auto">
          <a:xfrm>
            <a:off x="533400" y="2667000"/>
            <a:ext cx="4038600" cy="3810000"/>
            <a:chOff x="336" y="1680"/>
            <a:chExt cx="2544" cy="2400"/>
          </a:xfrm>
        </p:grpSpPr>
        <p:sp>
          <p:nvSpPr>
            <p:cNvPr id="29709" name="Text Box 12"/>
            <p:cNvSpPr txBox="1">
              <a:spLocks noChangeArrowheads="1"/>
            </p:cNvSpPr>
            <p:nvPr/>
          </p:nvSpPr>
          <p:spPr bwMode="auto">
            <a:xfrm>
              <a:off x="624" y="3792"/>
              <a:ext cx="19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HST nước đứng (hồ)</a:t>
              </a:r>
            </a:p>
          </p:txBody>
        </p:sp>
        <p:pic>
          <p:nvPicPr>
            <p:cNvPr id="29710" name="Picture 20" descr="ANd9GcR2UNy0iLcWwqD09iTT9jEugUaeUUpuuw-bHg2_Bam32XeKz3lHu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1680"/>
              <a:ext cx="254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4168" name="Group 24"/>
          <p:cNvGrpSpPr>
            <a:grpSpLocks/>
          </p:cNvGrpSpPr>
          <p:nvPr/>
        </p:nvGrpSpPr>
        <p:grpSpPr bwMode="auto">
          <a:xfrm>
            <a:off x="4953000" y="2590800"/>
            <a:ext cx="3886200" cy="3886200"/>
            <a:chOff x="3120" y="1632"/>
            <a:chExt cx="2448" cy="2448"/>
          </a:xfrm>
        </p:grpSpPr>
        <p:sp>
          <p:nvSpPr>
            <p:cNvPr id="29707" name="Text Box 18"/>
            <p:cNvSpPr txBox="1">
              <a:spLocks noChangeArrowheads="1"/>
            </p:cNvSpPr>
            <p:nvPr/>
          </p:nvSpPr>
          <p:spPr bwMode="auto">
            <a:xfrm>
              <a:off x="3360" y="3792"/>
              <a:ext cx="2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HST nước chảy (suối)</a:t>
              </a:r>
            </a:p>
          </p:txBody>
        </p:sp>
        <p:pic>
          <p:nvPicPr>
            <p:cNvPr id="29708" name="Picture 22" descr="ae8suoioirasenhatb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1632"/>
              <a:ext cx="2412"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4167"/>
                                        </p:tgtEl>
                                        <p:attrNameLst>
                                          <p:attrName>style.visibility</p:attrName>
                                        </p:attrNameLst>
                                      </p:cBhvr>
                                      <p:to>
                                        <p:strVal val="visible"/>
                                      </p:to>
                                    </p:set>
                                    <p:animEffect transition="in" filter="blinds(horizontal)">
                                      <p:cBhvr>
                                        <p:cTn id="7" dur="500"/>
                                        <p:tgtEl>
                                          <p:spTgt spid="1341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4168"/>
                                        </p:tgtEl>
                                        <p:attrNameLst>
                                          <p:attrName>style.visibility</p:attrName>
                                        </p:attrNameLst>
                                      </p:cBhvr>
                                      <p:to>
                                        <p:strVal val="visible"/>
                                      </p:to>
                                    </p:set>
                                    <p:animEffect transition="in" filter="box(in)">
                                      <p:cBhvr>
                                        <p:cTn id="12" dur="500"/>
                                        <p:tgtEl>
                                          <p:spTgt spid="134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28600" y="152400"/>
            <a:ext cx="8763000" cy="6413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3600" b="1">
                <a:latin typeface="Times New Roman" panose="02020603050405020304" pitchFamily="18" charset="0"/>
              </a:rPr>
              <a:t>Bài 4</a:t>
            </a:r>
            <a:r>
              <a:rPr lang="en-US" altLang="en-US" sz="3600" b="1">
                <a:latin typeface="Times New Roman" panose="02020603050405020304" pitchFamily="18" charset="0"/>
              </a:rPr>
              <a:t>2</a:t>
            </a:r>
            <a:r>
              <a:rPr lang="vi-VN" altLang="en-US" sz="3600" b="1">
                <a:latin typeface="Times New Roman" panose="02020603050405020304" pitchFamily="18" charset="0"/>
              </a:rPr>
              <a:t>:</a:t>
            </a:r>
            <a:r>
              <a:rPr lang="vi-VN" altLang="en-US" sz="3600" b="1">
                <a:solidFill>
                  <a:schemeClr val="tx2"/>
                </a:solidFill>
                <a:latin typeface="Times New Roman" panose="02020603050405020304" pitchFamily="18" charset="0"/>
              </a:rPr>
              <a:t> </a:t>
            </a:r>
            <a:r>
              <a:rPr lang="en-US" altLang="en-US" sz="3600" b="1">
                <a:solidFill>
                  <a:schemeClr val="tx2"/>
                </a:solidFill>
                <a:latin typeface="Times New Roman" panose="02020603050405020304" pitchFamily="18" charset="0"/>
              </a:rPr>
              <a:t>HỆ SINH THÁI</a:t>
            </a:r>
            <a:endParaRPr lang="vi-VN" altLang="en-US" sz="3600" b="1">
              <a:solidFill>
                <a:schemeClr val="tx2"/>
              </a:solidFill>
              <a:latin typeface="Times New Roman" panose="02020603050405020304" pitchFamily="18" charset="0"/>
            </a:endParaRPr>
          </a:p>
        </p:txBody>
      </p:sp>
      <p:sp>
        <p:nvSpPr>
          <p:cNvPr id="31747" name="Rectangle 3"/>
          <p:cNvSpPr>
            <a:spLocks noChangeArrowheads="1"/>
          </p:cNvSpPr>
          <p:nvPr/>
        </p:nvSpPr>
        <p:spPr bwMode="auto">
          <a:xfrm>
            <a:off x="228600" y="152400"/>
            <a:ext cx="8763000" cy="67056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1748" name="Line 4"/>
          <p:cNvSpPr>
            <a:spLocks noChangeShapeType="1"/>
          </p:cNvSpPr>
          <p:nvPr/>
        </p:nvSpPr>
        <p:spPr bwMode="auto">
          <a:xfrm>
            <a:off x="228600" y="838200"/>
            <a:ext cx="87630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9" name="AutoShape 5" descr="2Q=="/>
          <p:cNvSpPr>
            <a:spLocks noChangeAspect="1" noChangeArrowheads="1"/>
          </p:cNvSpPr>
          <p:nvPr/>
        </p:nvSpPr>
        <p:spPr bwMode="auto">
          <a:xfrm>
            <a:off x="2262188" y="1900238"/>
            <a:ext cx="4619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1750" name="Rectangle 7"/>
          <p:cNvSpPr>
            <a:spLocks noChangeArrowheads="1"/>
          </p:cNvSpPr>
          <p:nvPr/>
        </p:nvSpPr>
        <p:spPr bwMode="auto">
          <a:xfrm>
            <a:off x="609600" y="928688"/>
            <a:ext cx="4953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b="1">
                <a:latin typeface="Times New Roman" panose="02020603050405020304" pitchFamily="18" charset="0"/>
              </a:rPr>
              <a:t>2</a:t>
            </a:r>
            <a:r>
              <a:rPr lang="vi-VN" altLang="en-US" sz="2800" b="1">
                <a:latin typeface="Times New Roman" panose="02020603050405020304" pitchFamily="18" charset="0"/>
              </a:rPr>
              <a:t>. Hệ sinh thái </a:t>
            </a:r>
            <a:r>
              <a:rPr lang="en-US" altLang="en-US" sz="2800" b="1">
                <a:latin typeface="Times New Roman" panose="02020603050405020304" pitchFamily="18" charset="0"/>
              </a:rPr>
              <a:t>nh</a:t>
            </a:r>
            <a:r>
              <a:rPr lang="vi-VN" altLang="en-US" sz="2800" b="1">
                <a:latin typeface="Times New Roman" panose="02020603050405020304" pitchFamily="18" charset="0"/>
              </a:rPr>
              <a:t>â</a:t>
            </a:r>
            <a:r>
              <a:rPr lang="en-US" altLang="en-US" sz="2800" b="1">
                <a:latin typeface="Times New Roman" panose="02020603050405020304" pitchFamily="18" charset="0"/>
              </a:rPr>
              <a:t>n t</a:t>
            </a:r>
            <a:r>
              <a:rPr lang="vi-VN" altLang="en-US" sz="2800" b="1">
                <a:latin typeface="Times New Roman" panose="02020603050405020304" pitchFamily="18" charset="0"/>
              </a:rPr>
              <a:t>ạ</a:t>
            </a:r>
            <a:r>
              <a:rPr lang="en-US" altLang="en-US" sz="2800" b="1">
                <a:latin typeface="Times New Roman" panose="02020603050405020304" pitchFamily="18" charset="0"/>
              </a:rPr>
              <a:t>o</a:t>
            </a:r>
            <a:r>
              <a:rPr lang="vi-VN" altLang="en-US" sz="2800" b="1">
                <a:latin typeface="Times New Roman" panose="02020603050405020304" pitchFamily="18" charset="0"/>
              </a:rPr>
              <a:t>:</a:t>
            </a:r>
          </a:p>
        </p:txBody>
      </p:sp>
      <p:pic>
        <p:nvPicPr>
          <p:cNvPr id="139272" name="Picture 8" descr="070929--tren-dong-lua-Tuy-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3581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3" name="Picture 9" descr="du-lich-da-nang-iviv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038600"/>
            <a:ext cx="8077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4" name="Picture 10" descr="hon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447800"/>
            <a:ext cx="42862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9272"/>
                                        </p:tgtEl>
                                        <p:attrNameLst>
                                          <p:attrName>style.visibility</p:attrName>
                                        </p:attrNameLst>
                                      </p:cBhvr>
                                      <p:to>
                                        <p:strVal val="visible"/>
                                      </p:to>
                                    </p:set>
                                    <p:animEffect transition="in" filter="blinds(horizontal)">
                                      <p:cBhvr>
                                        <p:cTn id="7" dur="500"/>
                                        <p:tgtEl>
                                          <p:spTgt spid="1392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9274"/>
                                        </p:tgtEl>
                                        <p:attrNameLst>
                                          <p:attrName>style.visibility</p:attrName>
                                        </p:attrNameLst>
                                      </p:cBhvr>
                                      <p:to>
                                        <p:strVal val="visible"/>
                                      </p:to>
                                    </p:set>
                                    <p:animEffect transition="in" filter="box(in)">
                                      <p:cBhvr>
                                        <p:cTn id="12" dur="500"/>
                                        <p:tgtEl>
                                          <p:spTgt spid="1392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39273"/>
                                        </p:tgtEl>
                                        <p:attrNameLst>
                                          <p:attrName>style.visibility</p:attrName>
                                        </p:attrNameLst>
                                      </p:cBhvr>
                                      <p:to>
                                        <p:strVal val="visible"/>
                                      </p:to>
                                    </p:set>
                                    <p:animEffect transition="in" filter="box(in)">
                                      <p:cBhvr>
                                        <p:cTn id="17" dur="500"/>
                                        <p:tgtEl>
                                          <p:spTgt spid="139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13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90600"/>
            <a:ext cx="4572000" cy="26670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2" name="Text Box 6"/>
          <p:cNvSpPr txBox="1">
            <a:spLocks noChangeArrowheads="1"/>
          </p:cNvSpPr>
          <p:nvPr/>
        </p:nvSpPr>
        <p:spPr bwMode="auto">
          <a:xfrm>
            <a:off x="6019800" y="3290888"/>
            <a:ext cx="1600200" cy="366712"/>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chemeClr val="bg1"/>
                </a:solidFill>
                <a:latin typeface="Times New Roman" panose="02020603050405020304" pitchFamily="18" charset="0"/>
              </a:rPr>
              <a:t>Cháy rừng</a:t>
            </a:r>
          </a:p>
        </p:txBody>
      </p:sp>
      <p:pic>
        <p:nvPicPr>
          <p:cNvPr id="1013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4419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84" name="Text Box 8"/>
          <p:cNvSpPr txBox="1">
            <a:spLocks noChangeArrowheads="1"/>
          </p:cNvSpPr>
          <p:nvPr/>
        </p:nvSpPr>
        <p:spPr bwMode="auto">
          <a:xfrm>
            <a:off x="0" y="3397250"/>
            <a:ext cx="4648200" cy="336550"/>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chemeClr val="bg1"/>
                </a:solidFill>
                <a:latin typeface="Times New Roman" panose="02020603050405020304" pitchFamily="18" charset="0"/>
              </a:rPr>
              <a:t>Cháy rừng tràm U Minh Thượng tháng  3 -  2002</a:t>
            </a:r>
          </a:p>
        </p:txBody>
      </p:sp>
      <p:sp>
        <p:nvSpPr>
          <p:cNvPr id="33798" name="Rectangle 9"/>
          <p:cNvSpPr>
            <a:spLocks noChangeArrowheads="1"/>
          </p:cNvSpPr>
          <p:nvPr/>
        </p:nvSpPr>
        <p:spPr bwMode="auto">
          <a:xfrm>
            <a:off x="228600" y="2286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latin typeface="Times New Roman" panose="02020603050405020304" pitchFamily="18" charset="0"/>
              </a:rPr>
              <a:t>Những tác động của con người đến HST</a:t>
            </a:r>
          </a:p>
        </p:txBody>
      </p:sp>
      <p:pic>
        <p:nvPicPr>
          <p:cNvPr id="10138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733800"/>
            <a:ext cx="4419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8" name="Picture 12" descr="ecosystem[1]"/>
          <p:cNvPicPr>
            <a:picLocks noGrp="1" noChangeAspect="1" noChangeArrowheads="1"/>
          </p:cNvPicPr>
          <p:nvPr>
            <p:ph type="body" idx="1"/>
          </p:nvPr>
        </p:nvPicPr>
        <p:blipFill>
          <a:blip r:embed="rId5">
            <a:extLst>
              <a:ext uri="{28A0092B-C50C-407E-A947-70E740481C1C}">
                <a14:useLocalDpi xmlns:a14="http://schemas.microsoft.com/office/drawing/2010/main" val="0"/>
              </a:ext>
            </a:extLst>
          </a:blip>
          <a:srcRect/>
          <a:stretch>
            <a:fillRect/>
          </a:stretch>
        </p:blipFill>
        <p:spPr>
          <a:xfrm>
            <a:off x="0" y="3810000"/>
            <a:ext cx="4572000" cy="309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1389" name="Text Box 13"/>
          <p:cNvSpPr txBox="1">
            <a:spLocks noChangeArrowheads="1"/>
          </p:cNvSpPr>
          <p:nvPr/>
        </p:nvSpPr>
        <p:spPr bwMode="auto">
          <a:xfrm>
            <a:off x="0" y="6567488"/>
            <a:ext cx="2819400" cy="366712"/>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chemeClr val="bg1"/>
                </a:solidFill>
                <a:latin typeface="Times New Roman" panose="02020603050405020304" pitchFamily="18" charset="0"/>
              </a:rPr>
              <a:t>Gây ô nhiễm môi trường</a:t>
            </a:r>
          </a:p>
        </p:txBody>
      </p:sp>
      <p:sp>
        <p:nvSpPr>
          <p:cNvPr id="101390" name="Text Box 14"/>
          <p:cNvSpPr txBox="1">
            <a:spLocks noChangeArrowheads="1"/>
          </p:cNvSpPr>
          <p:nvPr/>
        </p:nvSpPr>
        <p:spPr bwMode="auto">
          <a:xfrm>
            <a:off x="4800600" y="6481763"/>
            <a:ext cx="2209800" cy="376237"/>
          </a:xfrm>
          <a:prstGeom prst="rect">
            <a:avLst/>
          </a:prstGeom>
          <a:solidFill>
            <a:srgbClr val="0033CC"/>
          </a:solidFill>
          <a:ln w="9525">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chemeClr val="bg1"/>
                </a:solidFill>
                <a:latin typeface="Times New Roman" panose="02020603050405020304" pitchFamily="18" charset="0"/>
              </a:rPr>
              <a:t>Phun thuốc trừ cỏ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01383"/>
                                        </p:tgtEl>
                                        <p:attrNameLst>
                                          <p:attrName>style.visibility</p:attrName>
                                        </p:attrNameLst>
                                      </p:cBhvr>
                                      <p:to>
                                        <p:strVal val="visible"/>
                                      </p:to>
                                    </p:set>
                                    <p:anim calcmode="lin" valueType="num">
                                      <p:cBhvr>
                                        <p:cTn id="7" dur="1000" fill="hold"/>
                                        <p:tgtEl>
                                          <p:spTgt spid="101383"/>
                                        </p:tgtEl>
                                        <p:attrNameLst>
                                          <p:attrName>ppt_w</p:attrName>
                                        </p:attrNameLst>
                                      </p:cBhvr>
                                      <p:tavLst>
                                        <p:tav tm="0">
                                          <p:val>
                                            <p:fltVal val="0"/>
                                          </p:val>
                                        </p:tav>
                                        <p:tav tm="100000">
                                          <p:val>
                                            <p:strVal val="#ppt_w"/>
                                          </p:val>
                                        </p:tav>
                                      </p:tavLst>
                                    </p:anim>
                                    <p:anim calcmode="lin" valueType="num">
                                      <p:cBhvr>
                                        <p:cTn id="8" dur="1000" fill="hold"/>
                                        <p:tgtEl>
                                          <p:spTgt spid="101383"/>
                                        </p:tgtEl>
                                        <p:attrNameLst>
                                          <p:attrName>ppt_h</p:attrName>
                                        </p:attrNameLst>
                                      </p:cBhvr>
                                      <p:tavLst>
                                        <p:tav tm="0">
                                          <p:val>
                                            <p:fltVal val="0"/>
                                          </p:val>
                                        </p:tav>
                                        <p:tav tm="100000">
                                          <p:val>
                                            <p:strVal val="#ppt_h"/>
                                          </p:val>
                                        </p:tav>
                                      </p:tavLst>
                                    </p:anim>
                                    <p:anim calcmode="lin" valueType="num">
                                      <p:cBhvr>
                                        <p:cTn id="9" dur="1000" fill="hold"/>
                                        <p:tgtEl>
                                          <p:spTgt spid="10138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138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01384"/>
                                        </p:tgtEl>
                                        <p:attrNameLst>
                                          <p:attrName>style.visibility</p:attrName>
                                        </p:attrNameLst>
                                      </p:cBhvr>
                                      <p:to>
                                        <p:strVal val="visible"/>
                                      </p:to>
                                    </p:set>
                                    <p:anim calcmode="lin" valueType="num">
                                      <p:cBhvr>
                                        <p:cTn id="13" dur="1000" fill="hold"/>
                                        <p:tgtEl>
                                          <p:spTgt spid="101384"/>
                                        </p:tgtEl>
                                        <p:attrNameLst>
                                          <p:attrName>ppt_w</p:attrName>
                                        </p:attrNameLst>
                                      </p:cBhvr>
                                      <p:tavLst>
                                        <p:tav tm="0">
                                          <p:val>
                                            <p:fltVal val="0"/>
                                          </p:val>
                                        </p:tav>
                                        <p:tav tm="100000">
                                          <p:val>
                                            <p:strVal val="#ppt_w"/>
                                          </p:val>
                                        </p:tav>
                                      </p:tavLst>
                                    </p:anim>
                                    <p:anim calcmode="lin" valueType="num">
                                      <p:cBhvr>
                                        <p:cTn id="14" dur="1000" fill="hold"/>
                                        <p:tgtEl>
                                          <p:spTgt spid="101384"/>
                                        </p:tgtEl>
                                        <p:attrNameLst>
                                          <p:attrName>ppt_h</p:attrName>
                                        </p:attrNameLst>
                                      </p:cBhvr>
                                      <p:tavLst>
                                        <p:tav tm="0">
                                          <p:val>
                                            <p:fltVal val="0"/>
                                          </p:val>
                                        </p:tav>
                                        <p:tav tm="100000">
                                          <p:val>
                                            <p:strVal val="#ppt_h"/>
                                          </p:val>
                                        </p:tav>
                                      </p:tavLst>
                                    </p:anim>
                                    <p:anim calcmode="lin" valueType="num">
                                      <p:cBhvr>
                                        <p:cTn id="15" dur="1000" fill="hold"/>
                                        <p:tgtEl>
                                          <p:spTgt spid="10138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1384"/>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01382"/>
                                        </p:tgtEl>
                                        <p:attrNameLst>
                                          <p:attrName>style.visibility</p:attrName>
                                        </p:attrNameLst>
                                      </p:cBhvr>
                                      <p:to>
                                        <p:strVal val="visible"/>
                                      </p:to>
                                    </p:set>
                                    <p:anim calcmode="lin" valueType="num">
                                      <p:cBhvr>
                                        <p:cTn id="19" dur="1000" fill="hold"/>
                                        <p:tgtEl>
                                          <p:spTgt spid="101382"/>
                                        </p:tgtEl>
                                        <p:attrNameLst>
                                          <p:attrName>ppt_w</p:attrName>
                                        </p:attrNameLst>
                                      </p:cBhvr>
                                      <p:tavLst>
                                        <p:tav tm="0">
                                          <p:val>
                                            <p:fltVal val="0"/>
                                          </p:val>
                                        </p:tav>
                                        <p:tav tm="100000">
                                          <p:val>
                                            <p:strVal val="#ppt_w"/>
                                          </p:val>
                                        </p:tav>
                                      </p:tavLst>
                                    </p:anim>
                                    <p:anim calcmode="lin" valueType="num">
                                      <p:cBhvr>
                                        <p:cTn id="20" dur="1000" fill="hold"/>
                                        <p:tgtEl>
                                          <p:spTgt spid="101382"/>
                                        </p:tgtEl>
                                        <p:attrNameLst>
                                          <p:attrName>ppt_h</p:attrName>
                                        </p:attrNameLst>
                                      </p:cBhvr>
                                      <p:tavLst>
                                        <p:tav tm="0">
                                          <p:val>
                                            <p:fltVal val="0"/>
                                          </p:val>
                                        </p:tav>
                                        <p:tav tm="100000">
                                          <p:val>
                                            <p:strVal val="#ppt_h"/>
                                          </p:val>
                                        </p:tav>
                                      </p:tavLst>
                                    </p:anim>
                                    <p:anim calcmode="lin" valueType="num">
                                      <p:cBhvr>
                                        <p:cTn id="21" dur="1000" fill="hold"/>
                                        <p:tgtEl>
                                          <p:spTgt spid="101382"/>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01382"/>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101381"/>
                                        </p:tgtEl>
                                        <p:attrNameLst>
                                          <p:attrName>style.visibility</p:attrName>
                                        </p:attrNameLst>
                                      </p:cBhvr>
                                      <p:to>
                                        <p:strVal val="visible"/>
                                      </p:to>
                                    </p:set>
                                    <p:anim calcmode="lin" valueType="num">
                                      <p:cBhvr>
                                        <p:cTn id="25" dur="1000" fill="hold"/>
                                        <p:tgtEl>
                                          <p:spTgt spid="101381"/>
                                        </p:tgtEl>
                                        <p:attrNameLst>
                                          <p:attrName>ppt_w</p:attrName>
                                        </p:attrNameLst>
                                      </p:cBhvr>
                                      <p:tavLst>
                                        <p:tav tm="0">
                                          <p:val>
                                            <p:fltVal val="0"/>
                                          </p:val>
                                        </p:tav>
                                        <p:tav tm="100000">
                                          <p:val>
                                            <p:strVal val="#ppt_w"/>
                                          </p:val>
                                        </p:tav>
                                      </p:tavLst>
                                    </p:anim>
                                    <p:anim calcmode="lin" valueType="num">
                                      <p:cBhvr>
                                        <p:cTn id="26" dur="1000" fill="hold"/>
                                        <p:tgtEl>
                                          <p:spTgt spid="101381"/>
                                        </p:tgtEl>
                                        <p:attrNameLst>
                                          <p:attrName>ppt_h</p:attrName>
                                        </p:attrNameLst>
                                      </p:cBhvr>
                                      <p:tavLst>
                                        <p:tav tm="0">
                                          <p:val>
                                            <p:fltVal val="0"/>
                                          </p:val>
                                        </p:tav>
                                        <p:tav tm="100000">
                                          <p:val>
                                            <p:strVal val="#ppt_h"/>
                                          </p:val>
                                        </p:tav>
                                      </p:tavLst>
                                    </p:anim>
                                    <p:anim calcmode="lin" valueType="num">
                                      <p:cBhvr>
                                        <p:cTn id="27" dur="1000" fill="hold"/>
                                        <p:tgtEl>
                                          <p:spTgt spid="10138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01381"/>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101387"/>
                                        </p:tgtEl>
                                        <p:attrNameLst>
                                          <p:attrName>style.visibility</p:attrName>
                                        </p:attrNameLst>
                                      </p:cBhvr>
                                      <p:to>
                                        <p:strVal val="visible"/>
                                      </p:to>
                                    </p:set>
                                    <p:anim calcmode="lin" valueType="num">
                                      <p:cBhvr>
                                        <p:cTn id="31" dur="1000" fill="hold"/>
                                        <p:tgtEl>
                                          <p:spTgt spid="101387"/>
                                        </p:tgtEl>
                                        <p:attrNameLst>
                                          <p:attrName>ppt_w</p:attrName>
                                        </p:attrNameLst>
                                      </p:cBhvr>
                                      <p:tavLst>
                                        <p:tav tm="0">
                                          <p:val>
                                            <p:fltVal val="0"/>
                                          </p:val>
                                        </p:tav>
                                        <p:tav tm="100000">
                                          <p:val>
                                            <p:strVal val="#ppt_w"/>
                                          </p:val>
                                        </p:tav>
                                      </p:tavLst>
                                    </p:anim>
                                    <p:anim calcmode="lin" valueType="num">
                                      <p:cBhvr>
                                        <p:cTn id="32" dur="1000" fill="hold"/>
                                        <p:tgtEl>
                                          <p:spTgt spid="101387"/>
                                        </p:tgtEl>
                                        <p:attrNameLst>
                                          <p:attrName>ppt_h</p:attrName>
                                        </p:attrNameLst>
                                      </p:cBhvr>
                                      <p:tavLst>
                                        <p:tav tm="0">
                                          <p:val>
                                            <p:fltVal val="0"/>
                                          </p:val>
                                        </p:tav>
                                        <p:tav tm="100000">
                                          <p:val>
                                            <p:strVal val="#ppt_h"/>
                                          </p:val>
                                        </p:tav>
                                      </p:tavLst>
                                    </p:anim>
                                    <p:anim calcmode="lin" valueType="num">
                                      <p:cBhvr>
                                        <p:cTn id="33" dur="1000" fill="hold"/>
                                        <p:tgtEl>
                                          <p:spTgt spid="10138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1387"/>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101390"/>
                                        </p:tgtEl>
                                        <p:attrNameLst>
                                          <p:attrName>style.visibility</p:attrName>
                                        </p:attrNameLst>
                                      </p:cBhvr>
                                      <p:to>
                                        <p:strVal val="visible"/>
                                      </p:to>
                                    </p:set>
                                    <p:anim calcmode="lin" valueType="num">
                                      <p:cBhvr>
                                        <p:cTn id="37" dur="1000" fill="hold"/>
                                        <p:tgtEl>
                                          <p:spTgt spid="101390"/>
                                        </p:tgtEl>
                                        <p:attrNameLst>
                                          <p:attrName>ppt_w</p:attrName>
                                        </p:attrNameLst>
                                      </p:cBhvr>
                                      <p:tavLst>
                                        <p:tav tm="0">
                                          <p:val>
                                            <p:fltVal val="0"/>
                                          </p:val>
                                        </p:tav>
                                        <p:tav tm="100000">
                                          <p:val>
                                            <p:strVal val="#ppt_w"/>
                                          </p:val>
                                        </p:tav>
                                      </p:tavLst>
                                    </p:anim>
                                    <p:anim calcmode="lin" valueType="num">
                                      <p:cBhvr>
                                        <p:cTn id="38" dur="1000" fill="hold"/>
                                        <p:tgtEl>
                                          <p:spTgt spid="101390"/>
                                        </p:tgtEl>
                                        <p:attrNameLst>
                                          <p:attrName>ppt_h</p:attrName>
                                        </p:attrNameLst>
                                      </p:cBhvr>
                                      <p:tavLst>
                                        <p:tav tm="0">
                                          <p:val>
                                            <p:fltVal val="0"/>
                                          </p:val>
                                        </p:tav>
                                        <p:tav tm="100000">
                                          <p:val>
                                            <p:strVal val="#ppt_h"/>
                                          </p:val>
                                        </p:tav>
                                      </p:tavLst>
                                    </p:anim>
                                    <p:anim calcmode="lin" valueType="num">
                                      <p:cBhvr>
                                        <p:cTn id="39" dur="1000" fill="hold"/>
                                        <p:tgtEl>
                                          <p:spTgt spid="101390"/>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01390"/>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0"/>
                                  </p:stCondLst>
                                  <p:childTnLst>
                                    <p:set>
                                      <p:cBhvr>
                                        <p:cTn id="42" dur="1" fill="hold">
                                          <p:stCondLst>
                                            <p:cond delay="0"/>
                                          </p:stCondLst>
                                        </p:cTn>
                                        <p:tgtEl>
                                          <p:spTgt spid="101388"/>
                                        </p:tgtEl>
                                        <p:attrNameLst>
                                          <p:attrName>style.visibility</p:attrName>
                                        </p:attrNameLst>
                                      </p:cBhvr>
                                      <p:to>
                                        <p:strVal val="visible"/>
                                      </p:to>
                                    </p:set>
                                    <p:anim calcmode="lin" valueType="num">
                                      <p:cBhvr>
                                        <p:cTn id="43" dur="1000" fill="hold"/>
                                        <p:tgtEl>
                                          <p:spTgt spid="101388"/>
                                        </p:tgtEl>
                                        <p:attrNameLst>
                                          <p:attrName>ppt_w</p:attrName>
                                        </p:attrNameLst>
                                      </p:cBhvr>
                                      <p:tavLst>
                                        <p:tav tm="0">
                                          <p:val>
                                            <p:fltVal val="0"/>
                                          </p:val>
                                        </p:tav>
                                        <p:tav tm="100000">
                                          <p:val>
                                            <p:strVal val="#ppt_w"/>
                                          </p:val>
                                        </p:tav>
                                      </p:tavLst>
                                    </p:anim>
                                    <p:anim calcmode="lin" valueType="num">
                                      <p:cBhvr>
                                        <p:cTn id="44" dur="1000" fill="hold"/>
                                        <p:tgtEl>
                                          <p:spTgt spid="101388"/>
                                        </p:tgtEl>
                                        <p:attrNameLst>
                                          <p:attrName>ppt_h</p:attrName>
                                        </p:attrNameLst>
                                      </p:cBhvr>
                                      <p:tavLst>
                                        <p:tav tm="0">
                                          <p:val>
                                            <p:fltVal val="0"/>
                                          </p:val>
                                        </p:tav>
                                        <p:tav tm="100000">
                                          <p:val>
                                            <p:strVal val="#ppt_h"/>
                                          </p:val>
                                        </p:tav>
                                      </p:tavLst>
                                    </p:anim>
                                    <p:anim calcmode="lin" valueType="num">
                                      <p:cBhvr>
                                        <p:cTn id="45" dur="1000" fill="hold"/>
                                        <p:tgtEl>
                                          <p:spTgt spid="101388"/>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01388"/>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101389"/>
                                        </p:tgtEl>
                                        <p:attrNameLst>
                                          <p:attrName>style.visibility</p:attrName>
                                        </p:attrNameLst>
                                      </p:cBhvr>
                                      <p:to>
                                        <p:strVal val="visible"/>
                                      </p:to>
                                    </p:set>
                                    <p:anim calcmode="lin" valueType="num">
                                      <p:cBhvr>
                                        <p:cTn id="49" dur="1000" fill="hold"/>
                                        <p:tgtEl>
                                          <p:spTgt spid="101389"/>
                                        </p:tgtEl>
                                        <p:attrNameLst>
                                          <p:attrName>ppt_w</p:attrName>
                                        </p:attrNameLst>
                                      </p:cBhvr>
                                      <p:tavLst>
                                        <p:tav tm="0">
                                          <p:val>
                                            <p:fltVal val="0"/>
                                          </p:val>
                                        </p:tav>
                                        <p:tav tm="100000">
                                          <p:val>
                                            <p:strVal val="#ppt_w"/>
                                          </p:val>
                                        </p:tav>
                                      </p:tavLst>
                                    </p:anim>
                                    <p:anim calcmode="lin" valueType="num">
                                      <p:cBhvr>
                                        <p:cTn id="50" dur="1000" fill="hold"/>
                                        <p:tgtEl>
                                          <p:spTgt spid="101389"/>
                                        </p:tgtEl>
                                        <p:attrNameLst>
                                          <p:attrName>ppt_h</p:attrName>
                                        </p:attrNameLst>
                                      </p:cBhvr>
                                      <p:tavLst>
                                        <p:tav tm="0">
                                          <p:val>
                                            <p:fltVal val="0"/>
                                          </p:val>
                                        </p:tav>
                                        <p:tav tm="100000">
                                          <p:val>
                                            <p:strVal val="#ppt_h"/>
                                          </p:val>
                                        </p:tav>
                                      </p:tavLst>
                                    </p:anim>
                                    <p:anim calcmode="lin" valueType="num">
                                      <p:cBhvr>
                                        <p:cTn id="51" dur="1000" fill="hold"/>
                                        <p:tgtEl>
                                          <p:spTgt spid="101389"/>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0138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animBg="1"/>
      <p:bldP spid="101384" grpId="0" animBg="1"/>
      <p:bldP spid="101389" grpId="0" animBg="1"/>
      <p:bldP spid="1013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6565" name="Text Box 5"/>
          <p:cNvSpPr txBox="1">
            <a:spLocks noChangeArrowheads="1"/>
          </p:cNvSpPr>
          <p:nvPr/>
        </p:nvSpPr>
        <p:spPr bwMode="auto">
          <a:xfrm>
            <a:off x="0" y="914400"/>
            <a:ext cx="914400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chemeClr val="bg1"/>
                </a:solidFill>
                <a:latin typeface="Times New Roman" panose="02020603050405020304" pitchFamily="18" charset="0"/>
              </a:rPr>
              <a:t> - Bảo vệ rừng và trồng rừng.</a:t>
            </a:r>
          </a:p>
          <a:p>
            <a:pPr eaLnBrk="1" hangingPunct="1">
              <a:spcBef>
                <a:spcPct val="50000"/>
              </a:spcBef>
              <a:buFontTx/>
              <a:buNone/>
            </a:pPr>
            <a:r>
              <a:rPr lang="en-US" altLang="en-US" b="1">
                <a:solidFill>
                  <a:schemeClr val="bg1"/>
                </a:solidFill>
                <a:latin typeface="Times New Roman" panose="02020603050405020304" pitchFamily="18" charset="0"/>
              </a:rPr>
              <a:t> - Hạn chế rác thải, chất hóa học gây ô nhiễm. </a:t>
            </a:r>
          </a:p>
          <a:p>
            <a:pPr eaLnBrk="1" hangingPunct="1">
              <a:spcBef>
                <a:spcPct val="50000"/>
              </a:spcBef>
              <a:buFontTx/>
              <a:buNone/>
            </a:pPr>
            <a:r>
              <a:rPr lang="en-US" altLang="en-US" b="1">
                <a:solidFill>
                  <a:schemeClr val="bg1"/>
                </a:solidFill>
                <a:latin typeface="Times New Roman" panose="02020603050405020304" pitchFamily="18" charset="0"/>
              </a:rPr>
              <a:t> - Sử dụng hợp lý các nguồn tài nguyên thiên nhiên.  </a:t>
            </a:r>
          </a:p>
          <a:p>
            <a:pPr>
              <a:spcBef>
                <a:spcPct val="50000"/>
              </a:spcBef>
              <a:buFontTx/>
              <a:buNone/>
            </a:pPr>
            <a:r>
              <a:rPr lang="en-US" altLang="en-US" b="1">
                <a:solidFill>
                  <a:schemeClr val="bg1"/>
                </a:solidFill>
                <a:latin typeface="Times New Roman" panose="02020603050405020304" pitchFamily="18" charset="0"/>
                <a:sym typeface="Wingdings" panose="05000000000000000000" pitchFamily="2" charset="2"/>
              </a:rPr>
              <a:t> - Bảo vệ tài nguyên sinh vật.</a:t>
            </a:r>
          </a:p>
          <a:p>
            <a:pPr eaLnBrk="1" hangingPunct="1">
              <a:spcBef>
                <a:spcPct val="50000"/>
              </a:spcBef>
              <a:buFontTx/>
              <a:buNone/>
            </a:pPr>
            <a:r>
              <a:rPr lang="en-US" altLang="en-US" b="1">
                <a:solidFill>
                  <a:schemeClr val="bg1"/>
                </a:solidFill>
                <a:latin typeface="Times New Roman" panose="02020603050405020304" pitchFamily="18" charset="0"/>
              </a:rPr>
              <a:t> - Hành tinh xanh? Giờ trái đất? Ngày tài nguyên nước TG (22/3)?</a:t>
            </a:r>
          </a:p>
          <a:p>
            <a:pPr eaLnBrk="1" hangingPunct="1">
              <a:spcBef>
                <a:spcPct val="50000"/>
              </a:spcBef>
              <a:buFontTx/>
              <a:buNone/>
            </a:pPr>
            <a:endParaRPr lang="en-US" altLang="en-US" b="1">
              <a:solidFill>
                <a:schemeClr val="bg1"/>
              </a:solidFill>
              <a:latin typeface="Times New Roman" panose="02020603050405020304" pitchFamily="18" charset="0"/>
            </a:endParaRPr>
          </a:p>
        </p:txBody>
      </p:sp>
      <p:sp>
        <p:nvSpPr>
          <p:cNvPr id="34819" name="Rectangle 7"/>
          <p:cNvSpPr>
            <a:spLocks noChangeArrowheads="1"/>
          </p:cNvSpPr>
          <p:nvPr/>
        </p:nvSpPr>
        <p:spPr bwMode="auto">
          <a:xfrm>
            <a:off x="134938" y="0"/>
            <a:ext cx="76494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Các</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biện</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pháp</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bảo</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vệ</a:t>
            </a:r>
            <a:r>
              <a:rPr lang="en-US" altLang="en-US" b="1" dirty="0">
                <a:solidFill>
                  <a:srgbClr val="FF3300"/>
                </a:solidFill>
                <a:latin typeface="Times New Roman" panose="02020603050405020304" pitchFamily="18" charset="0"/>
              </a:rPr>
              <a:t> HST </a:t>
            </a:r>
            <a:r>
              <a:rPr lang="en-US" altLang="en-US" b="1" dirty="0" err="1">
                <a:solidFill>
                  <a:srgbClr val="FF3300"/>
                </a:solidFill>
                <a:latin typeface="Times New Roman" panose="02020603050405020304" pitchFamily="18" charset="0"/>
              </a:rPr>
              <a:t>trên</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Trái</a:t>
            </a:r>
            <a:r>
              <a:rPr lang="en-US" altLang="en-US" b="1" dirty="0">
                <a:solidFill>
                  <a:srgbClr val="FF3300"/>
                </a:solidFill>
                <a:latin typeface="Times New Roman" panose="02020603050405020304" pitchFamily="18" charset="0"/>
              </a:rPr>
              <a:t> </a:t>
            </a:r>
            <a:r>
              <a:rPr lang="en-US" altLang="en-US" b="1">
                <a:solidFill>
                  <a:srgbClr val="FF3300"/>
                </a:solidFill>
                <a:latin typeface="Times New Roman" panose="02020603050405020304" pitchFamily="18" charset="0"/>
              </a:rPr>
              <a:t>Đất</a:t>
            </a:r>
            <a:r>
              <a:rPr lang="en-US" altLang="en-US" b="1" dirty="0">
                <a:solidFill>
                  <a:srgbClr val="FF3300"/>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6565"/>
                                        </p:tgtEl>
                                        <p:attrNameLst>
                                          <p:attrName>style.visibility</p:attrName>
                                        </p:attrNameLst>
                                      </p:cBhvr>
                                      <p:to>
                                        <p:strVal val="visible"/>
                                      </p:to>
                                    </p:set>
                                    <p:anim calcmode="lin" valueType="num">
                                      <p:cBhvr>
                                        <p:cTn id="7" dur="500" fill="hold"/>
                                        <p:tgtEl>
                                          <p:spTgt spid="66565"/>
                                        </p:tgtEl>
                                        <p:attrNameLst>
                                          <p:attrName>ppt_w</p:attrName>
                                        </p:attrNameLst>
                                      </p:cBhvr>
                                      <p:tavLst>
                                        <p:tav tm="0">
                                          <p:val>
                                            <p:fltVal val="0"/>
                                          </p:val>
                                        </p:tav>
                                        <p:tav tm="100000">
                                          <p:val>
                                            <p:strVal val="#ppt_w"/>
                                          </p:val>
                                        </p:tav>
                                      </p:tavLst>
                                    </p:anim>
                                    <p:anim calcmode="lin" valueType="num">
                                      <p:cBhvr>
                                        <p:cTn id="8" dur="500" fill="hold"/>
                                        <p:tgtEl>
                                          <p:spTgt spid="665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457200" y="1858963"/>
            <a:ext cx="83058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800" b="1">
                <a:solidFill>
                  <a:srgbClr val="0000FF"/>
                </a:solidFill>
                <a:latin typeface="Times New Roman" panose="02020603050405020304" pitchFamily="18" charset="0"/>
              </a:rPr>
              <a:t>Câu </a:t>
            </a:r>
            <a:r>
              <a:rPr lang="en-US" altLang="en-US" sz="2800" b="1">
                <a:solidFill>
                  <a:srgbClr val="0000FF"/>
                </a:solidFill>
                <a:latin typeface="Times New Roman" panose="02020603050405020304" pitchFamily="18" charset="0"/>
              </a:rPr>
              <a:t>1</a:t>
            </a:r>
            <a:r>
              <a:rPr lang="vi-VN" altLang="en-US" sz="2800" b="1">
                <a:solidFill>
                  <a:srgbClr val="0000FF"/>
                </a:solidFill>
                <a:latin typeface="Times New Roman" panose="02020603050405020304" pitchFamily="18" charset="0"/>
              </a:rPr>
              <a:t>. </a:t>
            </a:r>
            <a:r>
              <a:rPr lang="en-US" altLang="en-US" sz="2800" b="1">
                <a:solidFill>
                  <a:srgbClr val="0000FF"/>
                </a:solidFill>
                <a:latin typeface="Times New Roman" panose="02020603050405020304" pitchFamily="18" charset="0"/>
              </a:rPr>
              <a:t>Một hệ sinh thái điển hình gồm 2 thành phần cấu trúc là</a:t>
            </a:r>
          </a:p>
          <a:p>
            <a:pPr algn="just" eaLnBrk="1" hangingPunct="1">
              <a:spcBef>
                <a:spcPct val="0"/>
              </a:spcBef>
              <a:buFontTx/>
              <a:buNone/>
            </a:pPr>
            <a:endParaRPr lang="vi-VN" altLang="en-US" sz="2800" b="1">
              <a:solidFill>
                <a:srgbClr val="0000FF"/>
              </a:solidFill>
              <a:latin typeface="Times New Roman" panose="02020603050405020304" pitchFamily="18" charset="0"/>
            </a:endParaRPr>
          </a:p>
          <a:p>
            <a:pPr algn="just" eaLnBrk="1" hangingPunct="1">
              <a:spcBef>
                <a:spcPct val="0"/>
              </a:spcBef>
              <a:buFontTx/>
              <a:buNone/>
            </a:pPr>
            <a:r>
              <a:rPr lang="vi-VN" altLang="en-US" sz="2800">
                <a:latin typeface="Times New Roman" panose="02020603050405020304" pitchFamily="18" charset="0"/>
              </a:rPr>
              <a:t>	A. </a:t>
            </a:r>
            <a:r>
              <a:rPr lang="en-US" altLang="en-US" sz="2800">
                <a:latin typeface="Times New Roman" panose="02020603050405020304" pitchFamily="18" charset="0"/>
              </a:rPr>
              <a:t>Th</a:t>
            </a:r>
            <a:r>
              <a:rPr lang="vi-VN" altLang="en-US" sz="2800">
                <a:latin typeface="Times New Roman" panose="02020603050405020304" pitchFamily="18" charset="0"/>
              </a:rPr>
              <a:t>ành</a:t>
            </a:r>
            <a:r>
              <a:rPr lang="en-US" altLang="en-US" sz="2800">
                <a:latin typeface="Times New Roman" panose="02020603050405020304" pitchFamily="18" charset="0"/>
              </a:rPr>
              <a:t> ph</a:t>
            </a:r>
            <a:r>
              <a:rPr lang="vi-VN" altLang="en-US" sz="2800">
                <a:latin typeface="Times New Roman" panose="02020603050405020304" pitchFamily="18" charset="0"/>
              </a:rPr>
              <a:t>ần</a:t>
            </a:r>
            <a:r>
              <a:rPr lang="en-US" altLang="en-US" sz="2800">
                <a:latin typeface="Times New Roman" panose="02020603050405020304" pitchFamily="18" charset="0"/>
              </a:rPr>
              <a:t> v</a:t>
            </a:r>
            <a:r>
              <a:rPr lang="vi-VN" altLang="en-US" sz="2800">
                <a:latin typeface="Times New Roman" panose="02020603050405020304" pitchFamily="18" charset="0"/>
              </a:rPr>
              <a:t>ô</a:t>
            </a:r>
            <a:r>
              <a:rPr lang="en-US" altLang="en-US" sz="2800">
                <a:latin typeface="Times New Roman" panose="02020603050405020304" pitchFamily="18" charset="0"/>
              </a:rPr>
              <a:t> sinh v</a:t>
            </a:r>
            <a:r>
              <a:rPr lang="vi-VN" altLang="en-US" sz="2800">
                <a:latin typeface="Times New Roman" panose="02020603050405020304" pitchFamily="18" charset="0"/>
              </a:rPr>
              <a:t>à</a:t>
            </a:r>
            <a:r>
              <a:rPr lang="en-US" altLang="en-US" sz="2800">
                <a:latin typeface="Times New Roman" panose="02020603050405020304" pitchFamily="18" charset="0"/>
              </a:rPr>
              <a:t> th</a:t>
            </a:r>
            <a:r>
              <a:rPr lang="vi-VN" altLang="en-US" sz="2800">
                <a:latin typeface="Times New Roman" panose="02020603050405020304" pitchFamily="18" charset="0"/>
              </a:rPr>
              <a:t>ành</a:t>
            </a:r>
            <a:r>
              <a:rPr lang="en-US" altLang="en-US" sz="2800">
                <a:latin typeface="Times New Roman" panose="02020603050405020304" pitchFamily="18" charset="0"/>
              </a:rPr>
              <a:t> ph</a:t>
            </a:r>
            <a:r>
              <a:rPr lang="vi-VN" altLang="en-US" sz="2800">
                <a:latin typeface="Times New Roman" panose="02020603050405020304" pitchFamily="18" charset="0"/>
              </a:rPr>
              <a:t>ần</a:t>
            </a:r>
            <a:r>
              <a:rPr lang="en-US" altLang="en-US" sz="2800">
                <a:latin typeface="Times New Roman" panose="02020603050405020304" pitchFamily="18" charset="0"/>
              </a:rPr>
              <a:t> h</a:t>
            </a:r>
            <a:r>
              <a:rPr lang="vi-VN" altLang="en-US" sz="2800">
                <a:latin typeface="Times New Roman" panose="02020603050405020304" pitchFamily="18" charset="0"/>
              </a:rPr>
              <a:t>ữu</a:t>
            </a:r>
            <a:r>
              <a:rPr lang="en-US" altLang="en-US" sz="2800">
                <a:latin typeface="Times New Roman" panose="02020603050405020304" pitchFamily="18" charset="0"/>
              </a:rPr>
              <a:t> sinh</a:t>
            </a:r>
            <a:r>
              <a:rPr lang="vi-VN" altLang="en-US" sz="2800">
                <a:latin typeface="Times New Roman" panose="02020603050405020304" pitchFamily="18" charset="0"/>
              </a:rPr>
              <a:t>.	</a:t>
            </a:r>
          </a:p>
          <a:p>
            <a:pPr algn="just" eaLnBrk="1" hangingPunct="1">
              <a:spcBef>
                <a:spcPct val="0"/>
              </a:spcBef>
              <a:buFontTx/>
              <a:buNone/>
            </a:pPr>
            <a:r>
              <a:rPr lang="vi-VN" altLang="en-US" sz="2800">
                <a:latin typeface="Times New Roman" panose="02020603050405020304" pitchFamily="18" charset="0"/>
              </a:rPr>
              <a:t>	B. </a:t>
            </a:r>
            <a:r>
              <a:rPr lang="en-US" altLang="en-US" sz="2800">
                <a:latin typeface="Times New Roman" panose="02020603050405020304" pitchFamily="18" charset="0"/>
              </a:rPr>
              <a:t>Sinh v</a:t>
            </a:r>
            <a:r>
              <a:rPr lang="vi-VN" altLang="en-US" sz="2800">
                <a:latin typeface="Times New Roman" panose="02020603050405020304" pitchFamily="18" charset="0"/>
              </a:rPr>
              <a:t>ật</a:t>
            </a:r>
            <a:r>
              <a:rPr lang="en-US" altLang="en-US" sz="2800">
                <a:latin typeface="Times New Roman" panose="02020603050405020304" pitchFamily="18" charset="0"/>
              </a:rPr>
              <a:t> s</a:t>
            </a:r>
            <a:r>
              <a:rPr lang="vi-VN" altLang="en-US" sz="2800">
                <a:latin typeface="Times New Roman" panose="02020603050405020304" pitchFamily="18" charset="0"/>
              </a:rPr>
              <a:t>ản</a:t>
            </a:r>
            <a:r>
              <a:rPr lang="en-US" altLang="en-US" sz="2800">
                <a:latin typeface="Times New Roman" panose="02020603050405020304" pitchFamily="18" charset="0"/>
              </a:rPr>
              <a:t> xu</a:t>
            </a:r>
            <a:r>
              <a:rPr lang="vi-VN" altLang="en-US" sz="2800">
                <a:latin typeface="Times New Roman" panose="02020603050405020304" pitchFamily="18" charset="0"/>
              </a:rPr>
              <a:t>ất</a:t>
            </a:r>
            <a:r>
              <a:rPr lang="en-US" altLang="en-US" sz="2800">
                <a:latin typeface="Times New Roman" panose="02020603050405020304" pitchFamily="18" charset="0"/>
              </a:rPr>
              <a:t> v</a:t>
            </a:r>
            <a:r>
              <a:rPr lang="vi-VN" altLang="en-US" sz="2800">
                <a:latin typeface="Times New Roman" panose="02020603050405020304" pitchFamily="18" charset="0"/>
              </a:rPr>
              <a:t>à</a:t>
            </a:r>
            <a:r>
              <a:rPr lang="en-US" altLang="en-US" sz="2800">
                <a:latin typeface="Times New Roman" panose="02020603050405020304" pitchFamily="18" charset="0"/>
              </a:rPr>
              <a:t> sinh v</a:t>
            </a:r>
            <a:r>
              <a:rPr lang="vi-VN" altLang="en-US" sz="2800">
                <a:latin typeface="Times New Roman" panose="02020603050405020304" pitchFamily="18" charset="0"/>
              </a:rPr>
              <a:t>ật</a:t>
            </a:r>
            <a:r>
              <a:rPr lang="en-US" altLang="en-US" sz="2800">
                <a:latin typeface="Times New Roman" panose="02020603050405020304" pitchFamily="18" charset="0"/>
              </a:rPr>
              <a:t> ti</a:t>
            </a:r>
            <a:r>
              <a:rPr lang="vi-VN" altLang="en-US" sz="2800">
                <a:latin typeface="Times New Roman" panose="02020603050405020304" pitchFamily="18" charset="0"/>
              </a:rPr>
              <a:t>ê</a:t>
            </a:r>
            <a:r>
              <a:rPr lang="en-US" altLang="en-US" sz="2800">
                <a:latin typeface="Times New Roman" panose="02020603050405020304" pitchFamily="18" charset="0"/>
              </a:rPr>
              <a:t>u th</a:t>
            </a:r>
            <a:r>
              <a:rPr lang="vi-VN" altLang="en-US" sz="2800">
                <a:latin typeface="Times New Roman" panose="02020603050405020304" pitchFamily="18" charset="0"/>
              </a:rPr>
              <a:t>ụ. 		</a:t>
            </a:r>
          </a:p>
          <a:p>
            <a:pPr algn="just" eaLnBrk="1" hangingPunct="1">
              <a:spcBef>
                <a:spcPct val="0"/>
              </a:spcBef>
              <a:buFontTx/>
              <a:buNone/>
            </a:pPr>
            <a:r>
              <a:rPr lang="vi-VN" altLang="en-US" sz="2800">
                <a:latin typeface="Times New Roman" panose="02020603050405020304" pitchFamily="18" charset="0"/>
              </a:rPr>
              <a:t>	C. </a:t>
            </a:r>
            <a:r>
              <a:rPr lang="en-US" altLang="en-US" sz="2800">
                <a:latin typeface="Times New Roman" panose="02020603050405020304" pitchFamily="18" charset="0"/>
              </a:rPr>
              <a:t>Sinh v</a:t>
            </a:r>
            <a:r>
              <a:rPr lang="vi-VN" altLang="en-US" sz="2800">
                <a:latin typeface="Times New Roman" panose="02020603050405020304" pitchFamily="18" charset="0"/>
              </a:rPr>
              <a:t>ật</a:t>
            </a:r>
            <a:r>
              <a:rPr lang="en-US" altLang="en-US" sz="2800">
                <a:latin typeface="Times New Roman" panose="02020603050405020304" pitchFamily="18" charset="0"/>
              </a:rPr>
              <a:t> tự dưỡng v</a:t>
            </a:r>
            <a:r>
              <a:rPr lang="vi-VN" altLang="en-US" sz="2800">
                <a:latin typeface="Times New Roman" panose="02020603050405020304" pitchFamily="18" charset="0"/>
              </a:rPr>
              <a:t>à</a:t>
            </a:r>
            <a:r>
              <a:rPr lang="en-US" altLang="en-US" sz="2800">
                <a:latin typeface="Times New Roman" panose="02020603050405020304" pitchFamily="18" charset="0"/>
              </a:rPr>
              <a:t> sinh v</a:t>
            </a:r>
            <a:r>
              <a:rPr lang="vi-VN" altLang="en-US" sz="2800">
                <a:latin typeface="Times New Roman" panose="02020603050405020304" pitchFamily="18" charset="0"/>
              </a:rPr>
              <a:t>ật</a:t>
            </a:r>
            <a:r>
              <a:rPr lang="en-US" altLang="en-US" sz="2800">
                <a:latin typeface="Times New Roman" panose="02020603050405020304" pitchFamily="18" charset="0"/>
              </a:rPr>
              <a:t> d</a:t>
            </a:r>
            <a:r>
              <a:rPr lang="vi-VN" altLang="en-US" sz="2800">
                <a:latin typeface="Times New Roman" panose="02020603050405020304" pitchFamily="18" charset="0"/>
              </a:rPr>
              <a:t>ị</a:t>
            </a:r>
            <a:r>
              <a:rPr lang="en-US" altLang="en-US" sz="2800">
                <a:latin typeface="Times New Roman" panose="02020603050405020304" pitchFamily="18" charset="0"/>
              </a:rPr>
              <a:t> d</a:t>
            </a:r>
            <a:r>
              <a:rPr lang="vi-VN" altLang="en-US" sz="2800">
                <a:latin typeface="Times New Roman" panose="02020603050405020304" pitchFamily="18" charset="0"/>
              </a:rPr>
              <a:t>ưỡng.	</a:t>
            </a:r>
          </a:p>
          <a:p>
            <a:pPr algn="just" eaLnBrk="1" hangingPunct="1">
              <a:spcBef>
                <a:spcPct val="0"/>
              </a:spcBef>
              <a:buFontTx/>
              <a:buNone/>
            </a:pPr>
            <a:r>
              <a:rPr lang="vi-VN" altLang="en-US" sz="2800">
                <a:latin typeface="Times New Roman" panose="02020603050405020304" pitchFamily="18" charset="0"/>
              </a:rPr>
              <a:t>	</a:t>
            </a:r>
          </a:p>
          <a:p>
            <a:pPr algn="just" eaLnBrk="1" hangingPunct="1">
              <a:spcBef>
                <a:spcPct val="0"/>
              </a:spcBef>
              <a:buFontTx/>
              <a:buNone/>
            </a:pPr>
            <a:r>
              <a:rPr lang="vi-VN" altLang="en-US" sz="2800">
                <a:latin typeface="Times New Roman" panose="02020603050405020304" pitchFamily="18" charset="0"/>
              </a:rPr>
              <a:t>	D. </a:t>
            </a:r>
            <a:r>
              <a:rPr lang="en-US" altLang="en-US" sz="2800">
                <a:latin typeface="Times New Roman" panose="02020603050405020304" pitchFamily="18" charset="0"/>
              </a:rPr>
              <a:t>Th</a:t>
            </a:r>
            <a:r>
              <a:rPr lang="vi-VN" altLang="en-US" sz="2800">
                <a:latin typeface="Times New Roman" panose="02020603050405020304" pitchFamily="18" charset="0"/>
              </a:rPr>
              <a:t>ực</a:t>
            </a:r>
            <a:r>
              <a:rPr lang="en-US" altLang="en-US" sz="2800">
                <a:latin typeface="Times New Roman" panose="02020603050405020304" pitchFamily="18" charset="0"/>
              </a:rPr>
              <a:t> v</a:t>
            </a:r>
            <a:r>
              <a:rPr lang="vi-VN" altLang="en-US" sz="2800">
                <a:latin typeface="Times New Roman" panose="02020603050405020304" pitchFamily="18" charset="0"/>
              </a:rPr>
              <a:t>ật</a:t>
            </a:r>
            <a:r>
              <a:rPr lang="en-US" altLang="en-US" sz="2800">
                <a:latin typeface="Times New Roman" panose="02020603050405020304" pitchFamily="18" charset="0"/>
              </a:rPr>
              <a:t> v</a:t>
            </a:r>
            <a:r>
              <a:rPr lang="vi-VN" altLang="en-US" sz="2800">
                <a:latin typeface="Times New Roman" panose="02020603050405020304" pitchFamily="18" charset="0"/>
              </a:rPr>
              <a:t>à</a:t>
            </a:r>
            <a:r>
              <a:rPr lang="en-US" altLang="en-US" sz="2800">
                <a:latin typeface="Times New Roman" panose="02020603050405020304" pitchFamily="18" charset="0"/>
              </a:rPr>
              <a:t> </a:t>
            </a:r>
            <a:r>
              <a:rPr lang="vi-VN" altLang="en-US" sz="2800">
                <a:latin typeface="Times New Roman" panose="02020603050405020304" pitchFamily="18" charset="0"/>
              </a:rPr>
              <a:t>động</a:t>
            </a:r>
            <a:r>
              <a:rPr lang="en-US" altLang="en-US" sz="2800">
                <a:latin typeface="Times New Roman" panose="02020603050405020304" pitchFamily="18" charset="0"/>
              </a:rPr>
              <a:t> v</a:t>
            </a:r>
            <a:r>
              <a:rPr lang="vi-VN" altLang="en-US" sz="2800">
                <a:latin typeface="Times New Roman" panose="02020603050405020304" pitchFamily="18" charset="0"/>
              </a:rPr>
              <a:t>ật. </a:t>
            </a:r>
          </a:p>
        </p:txBody>
      </p:sp>
      <p:pic>
        <p:nvPicPr>
          <p:cNvPr id="146435" name="Picture 3" descr="EARTH-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200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bd13730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68313"/>
            <a:ext cx="15240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5"/>
          <p:cNvSpPr txBox="1">
            <a:spLocks noChangeArrowheads="1"/>
          </p:cNvSpPr>
          <p:nvPr/>
        </p:nvSpPr>
        <p:spPr bwMode="auto">
          <a:xfrm>
            <a:off x="2743200" y="533400"/>
            <a:ext cx="4343400" cy="636588"/>
          </a:xfrm>
          <a:prstGeom prst="rect">
            <a:avLst/>
          </a:prstGeom>
          <a:solidFill>
            <a:srgbClr val="FF0066"/>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chemeClr val="bg1"/>
                </a:solidFill>
                <a:latin typeface="Times New Roman" panose="02020603050405020304" pitchFamily="18" charset="0"/>
              </a:rPr>
              <a:t>CÂU HỎI C</a:t>
            </a:r>
            <a:r>
              <a:rPr lang="vi-VN" altLang="en-US" b="1">
                <a:solidFill>
                  <a:schemeClr val="bg1"/>
                </a:solidFill>
                <a:latin typeface="Times New Roman" panose="02020603050405020304" pitchFamily="18" charset="0"/>
              </a:rPr>
              <a:t>ỦNG</a:t>
            </a:r>
            <a:r>
              <a:rPr lang="en-US" altLang="en-US" b="1">
                <a:solidFill>
                  <a:schemeClr val="bg1"/>
                </a:solidFill>
                <a:latin typeface="Times New Roman" panose="02020603050405020304" pitchFamily="18" charset="0"/>
              </a:rPr>
              <a:t> C</a:t>
            </a:r>
            <a:r>
              <a:rPr lang="vi-VN" altLang="en-US" b="1">
                <a:solidFill>
                  <a:schemeClr val="bg1"/>
                </a:solidFill>
                <a:latin typeface="Times New Roman" panose="02020603050405020304" pitchFamily="18" charset="0"/>
              </a:rPr>
              <a:t>Ố</a:t>
            </a:r>
          </a:p>
        </p:txBody>
      </p:sp>
      <p:sp>
        <p:nvSpPr>
          <p:cNvPr id="35846" name="Rectangle 6"/>
          <p:cNvSpPr>
            <a:spLocks noChangeArrowheads="1"/>
          </p:cNvSpPr>
          <p:nvPr/>
        </p:nvSpPr>
        <p:spPr bwMode="auto">
          <a:xfrm>
            <a:off x="228600" y="152400"/>
            <a:ext cx="8763000" cy="65532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6434"/>
                                        </p:tgtEl>
                                        <p:attrNameLst>
                                          <p:attrName>style.visibility</p:attrName>
                                        </p:attrNameLst>
                                      </p:cBhvr>
                                      <p:to>
                                        <p:strVal val="visible"/>
                                      </p:to>
                                    </p:set>
                                    <p:anim calcmode="lin" valueType="num">
                                      <p:cBhvr>
                                        <p:cTn id="7" dur="1000" fill="hold"/>
                                        <p:tgtEl>
                                          <p:spTgt spid="146434"/>
                                        </p:tgtEl>
                                        <p:attrNameLst>
                                          <p:attrName>ppt_x</p:attrName>
                                        </p:attrNameLst>
                                      </p:cBhvr>
                                      <p:tavLst>
                                        <p:tav tm="0">
                                          <p:val>
                                            <p:strVal val="#ppt_x-.2"/>
                                          </p:val>
                                        </p:tav>
                                        <p:tav tm="100000">
                                          <p:val>
                                            <p:strVal val="#ppt_x"/>
                                          </p:val>
                                        </p:tav>
                                      </p:tavLst>
                                    </p:anim>
                                    <p:anim calcmode="lin" valueType="num">
                                      <p:cBhvr>
                                        <p:cTn id="8" dur="1000" fill="hold"/>
                                        <p:tgtEl>
                                          <p:spTgt spid="1464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64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5" presetClass="entr" presetSubtype="0" fill="hold" nodeType="clickEffect">
                                  <p:stCondLst>
                                    <p:cond delay="0"/>
                                  </p:stCondLst>
                                  <p:childTnLst>
                                    <p:set>
                                      <p:cBhvr>
                                        <p:cTn id="13" dur="1" fill="hold">
                                          <p:stCondLst>
                                            <p:cond delay="0"/>
                                          </p:stCondLst>
                                        </p:cTn>
                                        <p:tgtEl>
                                          <p:spTgt spid="146435"/>
                                        </p:tgtEl>
                                        <p:attrNameLst>
                                          <p:attrName>style.visibility</p:attrName>
                                        </p:attrNameLst>
                                      </p:cBhvr>
                                      <p:to>
                                        <p:strVal val="visible"/>
                                      </p:to>
                                    </p:set>
                                    <p:anim calcmode="lin" valueType="num">
                                      <p:cBhvr>
                                        <p:cTn id="14" dur="1000" fill="hold"/>
                                        <p:tgtEl>
                                          <p:spTgt spid="146435"/>
                                        </p:tgtEl>
                                        <p:attrNameLst>
                                          <p:attrName>ppt_w</p:attrName>
                                        </p:attrNameLst>
                                      </p:cBhvr>
                                      <p:tavLst>
                                        <p:tav tm="0">
                                          <p:val>
                                            <p:fltVal val="0"/>
                                          </p:val>
                                        </p:tav>
                                        <p:tav tm="100000">
                                          <p:val>
                                            <p:strVal val="#ppt_w"/>
                                          </p:val>
                                        </p:tav>
                                      </p:tavLst>
                                    </p:anim>
                                    <p:anim calcmode="lin" valueType="num">
                                      <p:cBhvr>
                                        <p:cTn id="15" dur="1000" fill="hold"/>
                                        <p:tgtEl>
                                          <p:spTgt spid="146435"/>
                                        </p:tgtEl>
                                        <p:attrNameLst>
                                          <p:attrName>ppt_h</p:attrName>
                                        </p:attrNameLst>
                                      </p:cBhvr>
                                      <p:tavLst>
                                        <p:tav tm="0">
                                          <p:val>
                                            <p:fltVal val="0"/>
                                          </p:val>
                                        </p:tav>
                                        <p:tav tm="100000">
                                          <p:val>
                                            <p:strVal val="#ppt_h"/>
                                          </p:val>
                                        </p:tav>
                                      </p:tavLst>
                                    </p:anim>
                                    <p:anim calcmode="lin" valueType="num">
                                      <p:cBhvr>
                                        <p:cTn id="16" dur="1000" fill="hold"/>
                                        <p:tgtEl>
                                          <p:spTgt spid="14643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4643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381000" y="868363"/>
            <a:ext cx="462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rPr>
              <a:t>I.  KHÁI NIỆM HỆ SINH THÁI: </a:t>
            </a:r>
          </a:p>
        </p:txBody>
      </p:sp>
      <p:sp>
        <p:nvSpPr>
          <p:cNvPr id="6147" name="Text Box 3"/>
          <p:cNvSpPr txBox="1">
            <a:spLocks noChangeArrowheads="1"/>
          </p:cNvSpPr>
          <p:nvPr/>
        </p:nvSpPr>
        <p:spPr bwMode="auto">
          <a:xfrm>
            <a:off x="228600" y="76200"/>
            <a:ext cx="8763000" cy="6413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3600" b="1">
                <a:latin typeface="Times New Roman" panose="02020603050405020304" pitchFamily="18" charset="0"/>
              </a:rPr>
              <a:t>Bài 4</a:t>
            </a:r>
            <a:r>
              <a:rPr lang="en-US" altLang="en-US" sz="3600" b="1">
                <a:latin typeface="Times New Roman" panose="02020603050405020304" pitchFamily="18" charset="0"/>
              </a:rPr>
              <a:t>2</a:t>
            </a:r>
            <a:r>
              <a:rPr lang="vi-VN" altLang="en-US" sz="3600" b="1">
                <a:latin typeface="Times New Roman" panose="02020603050405020304" pitchFamily="18" charset="0"/>
              </a:rPr>
              <a:t>:</a:t>
            </a:r>
            <a:r>
              <a:rPr lang="vi-VN" altLang="en-US" sz="3600" b="1">
                <a:solidFill>
                  <a:schemeClr val="tx2"/>
                </a:solidFill>
                <a:latin typeface="Times New Roman" panose="02020603050405020304" pitchFamily="18" charset="0"/>
              </a:rPr>
              <a:t> </a:t>
            </a:r>
            <a:r>
              <a:rPr lang="en-US" altLang="en-US" sz="3600" b="1">
                <a:solidFill>
                  <a:schemeClr val="tx2"/>
                </a:solidFill>
                <a:latin typeface="Times New Roman" panose="02020603050405020304" pitchFamily="18" charset="0"/>
              </a:rPr>
              <a:t>HỆ SINH THÁI</a:t>
            </a:r>
            <a:endParaRPr lang="vi-VN" altLang="en-US" sz="3600" b="1">
              <a:solidFill>
                <a:schemeClr val="tx2"/>
              </a:solidFill>
              <a:latin typeface="Times New Roman" panose="02020603050405020304" pitchFamily="18" charset="0"/>
            </a:endParaRPr>
          </a:p>
        </p:txBody>
      </p:sp>
      <p:sp>
        <p:nvSpPr>
          <p:cNvPr id="6148" name="Rectangle 5"/>
          <p:cNvSpPr>
            <a:spLocks noChangeArrowheads="1"/>
          </p:cNvSpPr>
          <p:nvPr/>
        </p:nvSpPr>
        <p:spPr bwMode="auto">
          <a:xfrm>
            <a:off x="228600" y="76200"/>
            <a:ext cx="8763000" cy="67056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149" name="Line 6"/>
          <p:cNvSpPr>
            <a:spLocks noChangeShapeType="1"/>
          </p:cNvSpPr>
          <p:nvPr/>
        </p:nvSpPr>
        <p:spPr bwMode="auto">
          <a:xfrm>
            <a:off x="228600" y="762000"/>
            <a:ext cx="87630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0" name="AutoShape 8" descr="2Q=="/>
          <p:cNvSpPr>
            <a:spLocks noChangeAspect="1" noChangeArrowheads="1"/>
          </p:cNvSpPr>
          <p:nvPr/>
        </p:nvSpPr>
        <p:spPr bwMode="auto">
          <a:xfrm>
            <a:off x="2262188" y="1900238"/>
            <a:ext cx="4619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151" name="AutoShape 9" descr="2Q=="/>
          <p:cNvSpPr>
            <a:spLocks noChangeAspect="1" noChangeArrowheads="1"/>
          </p:cNvSpPr>
          <p:nvPr/>
        </p:nvSpPr>
        <p:spPr bwMode="auto">
          <a:xfrm>
            <a:off x="2262188" y="1900238"/>
            <a:ext cx="4619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2601" name="AutoShape 25"/>
          <p:cNvSpPr>
            <a:spLocks noChangeArrowheads="1"/>
          </p:cNvSpPr>
          <p:nvPr/>
        </p:nvSpPr>
        <p:spPr bwMode="auto">
          <a:xfrm>
            <a:off x="2798763" y="3419475"/>
            <a:ext cx="904875" cy="433388"/>
          </a:xfrm>
          <a:prstGeom prst="rightArrow">
            <a:avLst>
              <a:gd name="adj1" fmla="val 50000"/>
              <a:gd name="adj2" fmla="val 52198"/>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2602" name="AutoShape 26"/>
          <p:cNvSpPr>
            <a:spLocks noChangeArrowheads="1"/>
          </p:cNvSpPr>
          <p:nvPr/>
        </p:nvSpPr>
        <p:spPr bwMode="auto">
          <a:xfrm>
            <a:off x="2798763" y="4225925"/>
            <a:ext cx="904875" cy="433388"/>
          </a:xfrm>
          <a:prstGeom prst="leftArrow">
            <a:avLst>
              <a:gd name="adj1" fmla="val 50000"/>
              <a:gd name="adj2" fmla="val 5219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2605" name="AutoShape 29"/>
          <p:cNvSpPr>
            <a:spLocks noChangeArrowheads="1"/>
          </p:cNvSpPr>
          <p:nvPr/>
        </p:nvSpPr>
        <p:spPr bwMode="auto">
          <a:xfrm>
            <a:off x="5969000" y="2551113"/>
            <a:ext cx="377825" cy="433387"/>
          </a:xfrm>
          <a:prstGeom prst="rightArrow">
            <a:avLst>
              <a:gd name="adj1" fmla="val 50000"/>
              <a:gd name="adj2" fmla="val 25000"/>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2607" name="AutoShape 31"/>
          <p:cNvSpPr>
            <a:spLocks noChangeArrowheads="1"/>
          </p:cNvSpPr>
          <p:nvPr/>
        </p:nvSpPr>
        <p:spPr bwMode="auto">
          <a:xfrm>
            <a:off x="7629525" y="3543300"/>
            <a:ext cx="528638" cy="496888"/>
          </a:xfrm>
          <a:prstGeom prst="downArrow">
            <a:avLst>
              <a:gd name="adj1" fmla="val 50000"/>
              <a:gd name="adj2" fmla="val 25000"/>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2608" name="Text Box 32"/>
          <p:cNvSpPr txBox="1">
            <a:spLocks noChangeArrowheads="1"/>
          </p:cNvSpPr>
          <p:nvPr/>
        </p:nvSpPr>
        <p:spPr bwMode="auto">
          <a:xfrm>
            <a:off x="838200" y="1371600"/>
            <a:ext cx="2112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rPr>
              <a:t>SINH CẢNH</a:t>
            </a:r>
          </a:p>
        </p:txBody>
      </p:sp>
      <p:sp>
        <p:nvSpPr>
          <p:cNvPr id="152609" name="Text Box 33"/>
          <p:cNvSpPr txBox="1">
            <a:spLocks noChangeArrowheads="1"/>
          </p:cNvSpPr>
          <p:nvPr/>
        </p:nvSpPr>
        <p:spPr bwMode="auto">
          <a:xfrm>
            <a:off x="5440363" y="1371600"/>
            <a:ext cx="2484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rPr>
              <a:t>QUẦN XÃ</a:t>
            </a:r>
          </a:p>
        </p:txBody>
      </p:sp>
      <p:sp>
        <p:nvSpPr>
          <p:cNvPr id="152611" name="AutoShape 35"/>
          <p:cNvSpPr>
            <a:spLocks noChangeArrowheads="1"/>
          </p:cNvSpPr>
          <p:nvPr/>
        </p:nvSpPr>
        <p:spPr bwMode="auto">
          <a:xfrm>
            <a:off x="5892800" y="4659313"/>
            <a:ext cx="454025" cy="434975"/>
          </a:xfrm>
          <a:prstGeom prst="leftArrow">
            <a:avLst>
              <a:gd name="adj1" fmla="val 50000"/>
              <a:gd name="adj2" fmla="val 26095"/>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2614" name="AutoShape 38"/>
          <p:cNvSpPr>
            <a:spLocks/>
          </p:cNvSpPr>
          <p:nvPr/>
        </p:nvSpPr>
        <p:spPr bwMode="auto">
          <a:xfrm rot="5400000">
            <a:off x="4605338" y="3524250"/>
            <a:ext cx="311150" cy="5435600"/>
          </a:xfrm>
          <a:prstGeom prst="rightBrace">
            <a:avLst>
              <a:gd name="adj1" fmla="val 145578"/>
              <a:gd name="adj2" fmla="val 50199"/>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2615" name="Text Box 39"/>
          <p:cNvSpPr txBox="1">
            <a:spLocks noChangeArrowheads="1"/>
          </p:cNvSpPr>
          <p:nvPr/>
        </p:nvSpPr>
        <p:spPr bwMode="auto">
          <a:xfrm>
            <a:off x="3703638" y="6335713"/>
            <a:ext cx="2392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latin typeface="Times New Roman" panose="02020603050405020304" pitchFamily="18" charset="0"/>
              </a:rPr>
              <a:t>HỆ SINH THÁI</a:t>
            </a:r>
          </a:p>
        </p:txBody>
      </p:sp>
      <p:sp>
        <p:nvSpPr>
          <p:cNvPr id="152616" name="AutoShape 40"/>
          <p:cNvSpPr>
            <a:spLocks noChangeArrowheads="1"/>
          </p:cNvSpPr>
          <p:nvPr/>
        </p:nvSpPr>
        <p:spPr bwMode="auto">
          <a:xfrm>
            <a:off x="4686300" y="3605213"/>
            <a:ext cx="527050" cy="496887"/>
          </a:xfrm>
          <a:prstGeom prst="downArrow">
            <a:avLst>
              <a:gd name="adj1" fmla="val 50000"/>
              <a:gd name="adj2" fmla="val 25000"/>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pSp>
        <p:nvGrpSpPr>
          <p:cNvPr id="152619" name="Group 43"/>
          <p:cNvGrpSpPr>
            <a:grpSpLocks/>
          </p:cNvGrpSpPr>
          <p:nvPr/>
        </p:nvGrpSpPr>
        <p:grpSpPr bwMode="auto">
          <a:xfrm>
            <a:off x="609600" y="1744663"/>
            <a:ext cx="8001000" cy="4354512"/>
            <a:chOff x="384" y="1099"/>
            <a:chExt cx="5040" cy="2743"/>
          </a:xfrm>
        </p:grpSpPr>
        <p:sp>
          <p:nvSpPr>
            <p:cNvPr id="6163" name="AutoShape 13"/>
            <p:cNvSpPr>
              <a:spLocks noChangeArrowheads="1"/>
            </p:cNvSpPr>
            <p:nvPr/>
          </p:nvSpPr>
          <p:spPr bwMode="auto">
            <a:xfrm>
              <a:off x="384" y="1099"/>
              <a:ext cx="1284" cy="2735"/>
            </a:xfrm>
            <a:prstGeom prst="flowChartAlternateProcess">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164" name="Oval 14"/>
            <p:cNvSpPr>
              <a:spLocks noChangeArrowheads="1"/>
            </p:cNvSpPr>
            <p:nvPr/>
          </p:nvSpPr>
          <p:spPr bwMode="auto">
            <a:xfrm>
              <a:off x="432" y="1294"/>
              <a:ext cx="1188" cy="35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165" name="Text Box 15"/>
            <p:cNvSpPr txBox="1">
              <a:spLocks noChangeArrowheads="1"/>
            </p:cNvSpPr>
            <p:nvPr/>
          </p:nvSpPr>
          <p:spPr bwMode="auto">
            <a:xfrm>
              <a:off x="574" y="1296"/>
              <a:ext cx="10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Ánh sáng</a:t>
              </a:r>
            </a:p>
          </p:txBody>
        </p:sp>
        <p:sp>
          <p:nvSpPr>
            <p:cNvPr id="6166" name="Oval 16"/>
            <p:cNvSpPr>
              <a:spLocks noChangeArrowheads="1"/>
            </p:cNvSpPr>
            <p:nvPr/>
          </p:nvSpPr>
          <p:spPr bwMode="auto">
            <a:xfrm>
              <a:off x="432" y="1724"/>
              <a:ext cx="1188" cy="35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167" name="Text Box 17"/>
            <p:cNvSpPr txBox="1">
              <a:spLocks noChangeArrowheads="1"/>
            </p:cNvSpPr>
            <p:nvPr/>
          </p:nvSpPr>
          <p:spPr bwMode="auto">
            <a:xfrm>
              <a:off x="622" y="1763"/>
              <a:ext cx="90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Khí hậu</a:t>
              </a:r>
            </a:p>
          </p:txBody>
        </p:sp>
        <p:sp>
          <p:nvSpPr>
            <p:cNvPr id="6168" name="Oval 18"/>
            <p:cNvSpPr>
              <a:spLocks noChangeArrowheads="1"/>
            </p:cNvSpPr>
            <p:nvPr/>
          </p:nvSpPr>
          <p:spPr bwMode="auto">
            <a:xfrm>
              <a:off x="432" y="2232"/>
              <a:ext cx="1188" cy="352"/>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169" name="Text Box 19"/>
            <p:cNvSpPr txBox="1">
              <a:spLocks noChangeArrowheads="1"/>
            </p:cNvSpPr>
            <p:nvPr/>
          </p:nvSpPr>
          <p:spPr bwMode="auto">
            <a:xfrm>
              <a:off x="812" y="2256"/>
              <a:ext cx="7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Đất</a:t>
              </a:r>
            </a:p>
          </p:txBody>
        </p:sp>
        <p:sp>
          <p:nvSpPr>
            <p:cNvPr id="6170" name="Oval 20"/>
            <p:cNvSpPr>
              <a:spLocks noChangeArrowheads="1"/>
            </p:cNvSpPr>
            <p:nvPr/>
          </p:nvSpPr>
          <p:spPr bwMode="auto">
            <a:xfrm>
              <a:off x="432" y="2701"/>
              <a:ext cx="1188" cy="371"/>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171" name="Text Box 21"/>
            <p:cNvSpPr txBox="1">
              <a:spLocks noChangeArrowheads="1"/>
            </p:cNvSpPr>
            <p:nvPr/>
          </p:nvSpPr>
          <p:spPr bwMode="auto">
            <a:xfrm>
              <a:off x="716" y="2740"/>
              <a:ext cx="7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Nước</a:t>
              </a:r>
            </a:p>
          </p:txBody>
        </p:sp>
        <p:sp>
          <p:nvSpPr>
            <p:cNvPr id="6172" name="Oval 22"/>
            <p:cNvSpPr>
              <a:spLocks noChangeArrowheads="1"/>
            </p:cNvSpPr>
            <p:nvPr/>
          </p:nvSpPr>
          <p:spPr bwMode="auto">
            <a:xfrm>
              <a:off x="432" y="3264"/>
              <a:ext cx="1188" cy="457"/>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173" name="Text Box 23"/>
            <p:cNvSpPr txBox="1">
              <a:spLocks noChangeArrowheads="1"/>
            </p:cNvSpPr>
            <p:nvPr/>
          </p:nvSpPr>
          <p:spPr bwMode="auto">
            <a:xfrm>
              <a:off x="622" y="3254"/>
              <a:ext cx="76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latin typeface="Times New Roman" panose="02020603050405020304" pitchFamily="18" charset="0"/>
                </a:rPr>
                <a:t>Xác sinh vật</a:t>
              </a:r>
            </a:p>
          </p:txBody>
        </p:sp>
        <p:sp>
          <p:nvSpPr>
            <p:cNvPr id="6174" name="AutoShape 24"/>
            <p:cNvSpPr>
              <a:spLocks noChangeArrowheads="1"/>
            </p:cNvSpPr>
            <p:nvPr/>
          </p:nvSpPr>
          <p:spPr bwMode="auto">
            <a:xfrm>
              <a:off x="2476" y="1099"/>
              <a:ext cx="2948" cy="2735"/>
            </a:xfrm>
            <a:prstGeom prst="flowChartAlternateProcess">
              <a:avLst/>
            </a:prstGeom>
            <a:noFill/>
            <a:ln w="2857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pic>
          <p:nvPicPr>
            <p:cNvPr id="6175" name="Picture 27" descr="con t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 y="1333"/>
              <a:ext cx="1046"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28" descr="t%C3%A0n%20nhang%20t%E1%BB%AB%20c%C3%A2y%20c%E1%BB%8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 y="1333"/>
              <a:ext cx="1094"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Picture 30" descr="ANd9GcQbAoMq4gVMF5aPM-DvJ_KKVm9RB4cEo2nmsVamFky94mVQQ_5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 y="2623"/>
              <a:ext cx="1100"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34" descr="ANd9GcQt4J5m5KPRlX-da4HYH_SRSKhwDPq9nTkyRbeKk752NDP2XgX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1" y="2662"/>
              <a:ext cx="1094"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9" name="Text Box 36"/>
            <p:cNvSpPr txBox="1">
              <a:spLocks noChangeArrowheads="1"/>
            </p:cNvSpPr>
            <p:nvPr/>
          </p:nvSpPr>
          <p:spPr bwMode="auto">
            <a:xfrm>
              <a:off x="2619" y="1130"/>
              <a:ext cx="10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rPr>
                <a:t>SV Sản xuất</a:t>
              </a:r>
            </a:p>
          </p:txBody>
        </p:sp>
        <p:sp>
          <p:nvSpPr>
            <p:cNvPr id="6180" name="Text Box 37"/>
            <p:cNvSpPr txBox="1">
              <a:spLocks noChangeArrowheads="1"/>
            </p:cNvSpPr>
            <p:nvPr/>
          </p:nvSpPr>
          <p:spPr bwMode="auto">
            <a:xfrm>
              <a:off x="4188" y="1099"/>
              <a:ext cx="10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rPr>
                <a:t>SV tiêu thụ</a:t>
              </a:r>
            </a:p>
          </p:txBody>
        </p:sp>
        <p:sp>
          <p:nvSpPr>
            <p:cNvPr id="6181" name="Text Box 41"/>
            <p:cNvSpPr txBox="1">
              <a:spLocks noChangeArrowheads="1"/>
            </p:cNvSpPr>
            <p:nvPr/>
          </p:nvSpPr>
          <p:spPr bwMode="auto">
            <a:xfrm>
              <a:off x="2666" y="3592"/>
              <a:ext cx="137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rPr>
                <a:t>SV phân giải</a:t>
              </a:r>
            </a:p>
          </p:txBody>
        </p:sp>
        <p:sp>
          <p:nvSpPr>
            <p:cNvPr id="6182" name="AutoShape 42"/>
            <p:cNvSpPr>
              <a:spLocks noChangeArrowheads="1"/>
            </p:cNvSpPr>
            <p:nvPr/>
          </p:nvSpPr>
          <p:spPr bwMode="auto">
            <a:xfrm>
              <a:off x="4045" y="1333"/>
              <a:ext cx="1284" cy="2267"/>
            </a:xfrm>
            <a:prstGeom prst="flowChartAlternateProcess">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blinds(horizontal)">
                                      <p:cBhvr>
                                        <p:cTn id="7" dur="500"/>
                                        <p:tgtEl>
                                          <p:spTgt spid="152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52619"/>
                                        </p:tgtEl>
                                        <p:attrNameLst>
                                          <p:attrName>style.visibility</p:attrName>
                                        </p:attrNameLst>
                                      </p:cBhvr>
                                      <p:to>
                                        <p:strVal val="visible"/>
                                      </p:to>
                                    </p:set>
                                    <p:animEffect transition="in" filter="box(in)">
                                      <p:cBhvr>
                                        <p:cTn id="12" dur="500"/>
                                        <p:tgtEl>
                                          <p:spTgt spid="1526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52608"/>
                                        </p:tgtEl>
                                        <p:attrNameLst>
                                          <p:attrName>style.visibility</p:attrName>
                                        </p:attrNameLst>
                                      </p:cBhvr>
                                      <p:to>
                                        <p:strVal val="visible"/>
                                      </p:to>
                                    </p:set>
                                    <p:animEffect transition="in" filter="box(in)">
                                      <p:cBhvr>
                                        <p:cTn id="17" dur="500"/>
                                        <p:tgtEl>
                                          <p:spTgt spid="1526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2609"/>
                                        </p:tgtEl>
                                        <p:attrNameLst>
                                          <p:attrName>style.visibility</p:attrName>
                                        </p:attrNameLst>
                                      </p:cBhvr>
                                      <p:to>
                                        <p:strVal val="visible"/>
                                      </p:to>
                                    </p:set>
                                    <p:animEffect transition="in" filter="blinds(horizontal)">
                                      <p:cBhvr>
                                        <p:cTn id="22" dur="500"/>
                                        <p:tgtEl>
                                          <p:spTgt spid="1526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2601"/>
                                        </p:tgtEl>
                                        <p:attrNameLst>
                                          <p:attrName>style.visibility</p:attrName>
                                        </p:attrNameLst>
                                      </p:cBhvr>
                                      <p:to>
                                        <p:strVal val="visible"/>
                                      </p:to>
                                    </p:set>
                                    <p:animEffect transition="in" filter="box(in)">
                                      <p:cBhvr>
                                        <p:cTn id="27" dur="500"/>
                                        <p:tgtEl>
                                          <p:spTgt spid="15260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2602"/>
                                        </p:tgtEl>
                                        <p:attrNameLst>
                                          <p:attrName>style.visibility</p:attrName>
                                        </p:attrNameLst>
                                      </p:cBhvr>
                                      <p:to>
                                        <p:strVal val="visible"/>
                                      </p:to>
                                    </p:set>
                                    <p:animEffect transition="in" filter="box(in)">
                                      <p:cBhvr>
                                        <p:cTn id="32" dur="500"/>
                                        <p:tgtEl>
                                          <p:spTgt spid="15260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52605"/>
                                        </p:tgtEl>
                                        <p:attrNameLst>
                                          <p:attrName>style.visibility</p:attrName>
                                        </p:attrNameLst>
                                      </p:cBhvr>
                                      <p:to>
                                        <p:strVal val="visible"/>
                                      </p:to>
                                    </p:set>
                                    <p:animEffect transition="in" filter="checkerboard(across)">
                                      <p:cBhvr>
                                        <p:cTn id="37" dur="500"/>
                                        <p:tgtEl>
                                          <p:spTgt spid="15260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52607"/>
                                        </p:tgtEl>
                                        <p:attrNameLst>
                                          <p:attrName>style.visibility</p:attrName>
                                        </p:attrNameLst>
                                      </p:cBhvr>
                                      <p:to>
                                        <p:strVal val="visible"/>
                                      </p:to>
                                    </p:set>
                                    <p:animEffect transition="in" filter="box(in)">
                                      <p:cBhvr>
                                        <p:cTn id="42" dur="500"/>
                                        <p:tgtEl>
                                          <p:spTgt spid="15260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52611"/>
                                        </p:tgtEl>
                                        <p:attrNameLst>
                                          <p:attrName>style.visibility</p:attrName>
                                        </p:attrNameLst>
                                      </p:cBhvr>
                                      <p:to>
                                        <p:strVal val="visible"/>
                                      </p:to>
                                    </p:set>
                                    <p:animEffect transition="in" filter="box(in)">
                                      <p:cBhvr>
                                        <p:cTn id="47" dur="500"/>
                                        <p:tgtEl>
                                          <p:spTgt spid="1526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52616"/>
                                        </p:tgtEl>
                                        <p:attrNameLst>
                                          <p:attrName>style.visibility</p:attrName>
                                        </p:attrNameLst>
                                      </p:cBhvr>
                                      <p:to>
                                        <p:strVal val="visible"/>
                                      </p:to>
                                    </p:set>
                                    <p:animEffect transition="in" filter="box(in)">
                                      <p:cBhvr>
                                        <p:cTn id="52" dur="500"/>
                                        <p:tgtEl>
                                          <p:spTgt spid="15261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52614"/>
                                        </p:tgtEl>
                                        <p:attrNameLst>
                                          <p:attrName>style.visibility</p:attrName>
                                        </p:attrNameLst>
                                      </p:cBhvr>
                                      <p:to>
                                        <p:strVal val="visible"/>
                                      </p:to>
                                    </p:set>
                                    <p:animEffect transition="in" filter="box(in)">
                                      <p:cBhvr>
                                        <p:cTn id="57" dur="500"/>
                                        <p:tgtEl>
                                          <p:spTgt spid="1526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52615"/>
                                        </p:tgtEl>
                                        <p:attrNameLst>
                                          <p:attrName>style.visibility</p:attrName>
                                        </p:attrNameLst>
                                      </p:cBhvr>
                                      <p:to>
                                        <p:strVal val="visible"/>
                                      </p:to>
                                    </p:set>
                                    <p:animEffect transition="in" filter="checkerboard(across)">
                                      <p:cBhvr>
                                        <p:cTn id="62" dur="500"/>
                                        <p:tgtEl>
                                          <p:spTgt spid="152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601" grpId="0" animBg="1"/>
      <p:bldP spid="152602" grpId="0" animBg="1"/>
      <p:bldP spid="152605" grpId="0" animBg="1"/>
      <p:bldP spid="152607" grpId="0" animBg="1"/>
      <p:bldP spid="152609" grpId="0"/>
      <p:bldP spid="152611" grpId="0" animBg="1"/>
      <p:bldP spid="152614" grpId="0" animBg="1"/>
      <p:bldP spid="152615" grpId="0"/>
      <p:bldP spid="1526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ChangeArrowheads="1"/>
          </p:cNvSpPr>
          <p:nvPr/>
        </p:nvSpPr>
        <p:spPr bwMode="auto">
          <a:xfrm>
            <a:off x="457200" y="1860550"/>
            <a:ext cx="83058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800" b="1">
                <a:solidFill>
                  <a:srgbClr val="0000FF"/>
                </a:solidFill>
                <a:latin typeface="Times New Roman" panose="02020603050405020304" pitchFamily="18" charset="0"/>
              </a:rPr>
              <a:t>Câu </a:t>
            </a:r>
            <a:r>
              <a:rPr lang="en-US" altLang="en-US" sz="2800" b="1">
                <a:solidFill>
                  <a:srgbClr val="0000FF"/>
                </a:solidFill>
                <a:latin typeface="Times New Roman" panose="02020603050405020304" pitchFamily="18" charset="0"/>
              </a:rPr>
              <a:t>2</a:t>
            </a:r>
            <a:r>
              <a:rPr lang="vi-VN" altLang="en-US" sz="2800" b="1">
                <a:solidFill>
                  <a:srgbClr val="0000FF"/>
                </a:solidFill>
                <a:latin typeface="Times New Roman" panose="02020603050405020304" pitchFamily="18" charset="0"/>
              </a:rPr>
              <a:t>. Sinh vật nào dưới đây được gọi là sinh vật sản xuất?</a:t>
            </a:r>
            <a:endParaRPr lang="en-US" altLang="en-US" sz="2800" b="1">
              <a:solidFill>
                <a:srgbClr val="0000FF"/>
              </a:solidFill>
              <a:latin typeface="Times New Roman" panose="02020603050405020304" pitchFamily="18" charset="0"/>
            </a:endParaRPr>
          </a:p>
          <a:p>
            <a:pPr algn="just" eaLnBrk="1" hangingPunct="1">
              <a:spcBef>
                <a:spcPct val="0"/>
              </a:spcBef>
              <a:buFontTx/>
              <a:buNone/>
            </a:pPr>
            <a:endParaRPr lang="vi-VN" altLang="en-US" sz="2800" b="1">
              <a:solidFill>
                <a:srgbClr val="0000FF"/>
              </a:solidFill>
              <a:latin typeface="Times New Roman" panose="02020603050405020304" pitchFamily="18" charset="0"/>
            </a:endParaRPr>
          </a:p>
          <a:p>
            <a:pPr algn="just" eaLnBrk="1" hangingPunct="1">
              <a:spcBef>
                <a:spcPct val="0"/>
              </a:spcBef>
              <a:buFontTx/>
              <a:buNone/>
            </a:pPr>
            <a:r>
              <a:rPr lang="vi-VN" altLang="en-US" sz="2800">
                <a:latin typeface="Times New Roman" panose="02020603050405020304" pitchFamily="18" charset="0"/>
              </a:rPr>
              <a:t>	A. Con chuột.	</a:t>
            </a:r>
          </a:p>
          <a:p>
            <a:pPr algn="just" eaLnBrk="1" hangingPunct="1">
              <a:spcBef>
                <a:spcPct val="0"/>
              </a:spcBef>
              <a:buFontTx/>
              <a:buNone/>
            </a:pPr>
            <a:endParaRPr lang="vi-VN" altLang="en-US" sz="2800">
              <a:latin typeface="Times New Roman" panose="02020603050405020304" pitchFamily="18" charset="0"/>
            </a:endParaRPr>
          </a:p>
          <a:p>
            <a:pPr algn="just" eaLnBrk="1" hangingPunct="1">
              <a:spcBef>
                <a:spcPct val="0"/>
              </a:spcBef>
              <a:buFontTx/>
              <a:buNone/>
            </a:pPr>
            <a:r>
              <a:rPr lang="vi-VN" altLang="en-US" sz="2800">
                <a:latin typeface="Times New Roman" panose="02020603050405020304" pitchFamily="18" charset="0"/>
              </a:rPr>
              <a:t>	B. Cây lúa. 		</a:t>
            </a:r>
          </a:p>
          <a:p>
            <a:pPr algn="just" eaLnBrk="1" hangingPunct="1">
              <a:spcBef>
                <a:spcPct val="0"/>
              </a:spcBef>
              <a:buFontTx/>
              <a:buNone/>
            </a:pPr>
            <a:endParaRPr lang="vi-VN" altLang="en-US" sz="2800">
              <a:latin typeface="Times New Roman" panose="02020603050405020304" pitchFamily="18" charset="0"/>
            </a:endParaRPr>
          </a:p>
          <a:p>
            <a:pPr algn="just" eaLnBrk="1" hangingPunct="1">
              <a:spcBef>
                <a:spcPct val="0"/>
              </a:spcBef>
              <a:buFontTx/>
              <a:buNone/>
            </a:pPr>
            <a:r>
              <a:rPr lang="vi-VN" altLang="en-US" sz="2800">
                <a:latin typeface="Times New Roman" panose="02020603050405020304" pitchFamily="18" charset="0"/>
              </a:rPr>
              <a:t>	C. Rắn.	</a:t>
            </a:r>
          </a:p>
          <a:p>
            <a:pPr algn="just" eaLnBrk="1" hangingPunct="1">
              <a:spcBef>
                <a:spcPct val="0"/>
              </a:spcBef>
              <a:buFontTx/>
              <a:buNone/>
            </a:pPr>
            <a:r>
              <a:rPr lang="vi-VN" altLang="en-US" sz="2800">
                <a:latin typeface="Times New Roman" panose="02020603050405020304" pitchFamily="18" charset="0"/>
              </a:rPr>
              <a:t>	</a:t>
            </a:r>
          </a:p>
          <a:p>
            <a:pPr algn="just" eaLnBrk="1" hangingPunct="1">
              <a:spcBef>
                <a:spcPct val="0"/>
              </a:spcBef>
              <a:buFontTx/>
              <a:buNone/>
            </a:pPr>
            <a:r>
              <a:rPr lang="vi-VN" altLang="en-US" sz="2800">
                <a:latin typeface="Times New Roman" panose="02020603050405020304" pitchFamily="18" charset="0"/>
              </a:rPr>
              <a:t>	D. Vi khuẩn. </a:t>
            </a:r>
          </a:p>
        </p:txBody>
      </p:sp>
      <p:pic>
        <p:nvPicPr>
          <p:cNvPr id="105476" name="Picture 4" descr="EARTH-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038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7" descr="bd13730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68313"/>
            <a:ext cx="15240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8"/>
          <p:cNvSpPr txBox="1">
            <a:spLocks noChangeArrowheads="1"/>
          </p:cNvSpPr>
          <p:nvPr/>
        </p:nvSpPr>
        <p:spPr bwMode="auto">
          <a:xfrm>
            <a:off x="2743200" y="582613"/>
            <a:ext cx="4343400" cy="636587"/>
          </a:xfrm>
          <a:prstGeom prst="rect">
            <a:avLst/>
          </a:prstGeom>
          <a:solidFill>
            <a:srgbClr val="FF0066"/>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chemeClr val="bg1"/>
                </a:solidFill>
                <a:latin typeface="Times New Roman" panose="02020603050405020304" pitchFamily="18" charset="0"/>
              </a:rPr>
              <a:t>CÂU HỎI C</a:t>
            </a:r>
            <a:r>
              <a:rPr lang="vi-VN" altLang="en-US" b="1">
                <a:solidFill>
                  <a:schemeClr val="bg1"/>
                </a:solidFill>
                <a:latin typeface="Times New Roman" panose="02020603050405020304" pitchFamily="18" charset="0"/>
              </a:rPr>
              <a:t>ỦNG</a:t>
            </a:r>
            <a:r>
              <a:rPr lang="en-US" altLang="en-US" b="1">
                <a:solidFill>
                  <a:schemeClr val="bg1"/>
                </a:solidFill>
                <a:latin typeface="Times New Roman" panose="02020603050405020304" pitchFamily="18" charset="0"/>
              </a:rPr>
              <a:t> C</a:t>
            </a:r>
            <a:r>
              <a:rPr lang="vi-VN" altLang="en-US" b="1">
                <a:solidFill>
                  <a:schemeClr val="bg1"/>
                </a:solidFill>
                <a:latin typeface="Times New Roman" panose="02020603050405020304" pitchFamily="18" charset="0"/>
              </a:rPr>
              <a:t>Ố</a:t>
            </a:r>
          </a:p>
        </p:txBody>
      </p:sp>
      <p:sp>
        <p:nvSpPr>
          <p:cNvPr id="37894" name="Rectangle 9"/>
          <p:cNvSpPr>
            <a:spLocks noChangeArrowheads="1"/>
          </p:cNvSpPr>
          <p:nvPr/>
        </p:nvSpPr>
        <p:spPr bwMode="auto">
          <a:xfrm>
            <a:off x="228600" y="152400"/>
            <a:ext cx="8763000" cy="65532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5475"/>
                                        </p:tgtEl>
                                        <p:attrNameLst>
                                          <p:attrName>style.visibility</p:attrName>
                                        </p:attrNameLst>
                                      </p:cBhvr>
                                      <p:to>
                                        <p:strVal val="visible"/>
                                      </p:to>
                                    </p:set>
                                    <p:anim calcmode="lin" valueType="num">
                                      <p:cBhvr>
                                        <p:cTn id="7" dur="1000" fill="hold"/>
                                        <p:tgtEl>
                                          <p:spTgt spid="105475"/>
                                        </p:tgtEl>
                                        <p:attrNameLst>
                                          <p:attrName>ppt_x</p:attrName>
                                        </p:attrNameLst>
                                      </p:cBhvr>
                                      <p:tavLst>
                                        <p:tav tm="0">
                                          <p:val>
                                            <p:strVal val="#ppt_x-.2"/>
                                          </p:val>
                                        </p:tav>
                                        <p:tav tm="100000">
                                          <p:val>
                                            <p:strVal val="#ppt_x"/>
                                          </p:val>
                                        </p:tav>
                                      </p:tavLst>
                                    </p:anim>
                                    <p:anim calcmode="lin" valueType="num">
                                      <p:cBhvr>
                                        <p:cTn id="8" dur="1000" fill="hold"/>
                                        <p:tgtEl>
                                          <p:spTgt spid="10547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54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5" presetClass="entr" presetSubtype="0" fill="hold" nodeType="clickEffect">
                                  <p:stCondLst>
                                    <p:cond delay="0"/>
                                  </p:stCondLst>
                                  <p:childTnLst>
                                    <p:set>
                                      <p:cBhvr>
                                        <p:cTn id="13" dur="1" fill="hold">
                                          <p:stCondLst>
                                            <p:cond delay="0"/>
                                          </p:stCondLst>
                                        </p:cTn>
                                        <p:tgtEl>
                                          <p:spTgt spid="105476"/>
                                        </p:tgtEl>
                                        <p:attrNameLst>
                                          <p:attrName>style.visibility</p:attrName>
                                        </p:attrNameLst>
                                      </p:cBhvr>
                                      <p:to>
                                        <p:strVal val="visible"/>
                                      </p:to>
                                    </p:set>
                                    <p:anim calcmode="lin" valueType="num">
                                      <p:cBhvr>
                                        <p:cTn id="14" dur="1000" fill="hold"/>
                                        <p:tgtEl>
                                          <p:spTgt spid="105476"/>
                                        </p:tgtEl>
                                        <p:attrNameLst>
                                          <p:attrName>ppt_w</p:attrName>
                                        </p:attrNameLst>
                                      </p:cBhvr>
                                      <p:tavLst>
                                        <p:tav tm="0">
                                          <p:val>
                                            <p:fltVal val="0"/>
                                          </p:val>
                                        </p:tav>
                                        <p:tav tm="100000">
                                          <p:val>
                                            <p:strVal val="#ppt_w"/>
                                          </p:val>
                                        </p:tav>
                                      </p:tavLst>
                                    </p:anim>
                                    <p:anim calcmode="lin" valueType="num">
                                      <p:cBhvr>
                                        <p:cTn id="15" dur="1000" fill="hold"/>
                                        <p:tgtEl>
                                          <p:spTgt spid="105476"/>
                                        </p:tgtEl>
                                        <p:attrNameLst>
                                          <p:attrName>ppt_h</p:attrName>
                                        </p:attrNameLst>
                                      </p:cBhvr>
                                      <p:tavLst>
                                        <p:tav tm="0">
                                          <p:val>
                                            <p:fltVal val="0"/>
                                          </p:val>
                                        </p:tav>
                                        <p:tav tm="100000">
                                          <p:val>
                                            <p:strVal val="#ppt_h"/>
                                          </p:val>
                                        </p:tav>
                                      </p:tavLst>
                                    </p:anim>
                                    <p:anim calcmode="lin" valueType="num">
                                      <p:cBhvr>
                                        <p:cTn id="16" dur="1000" fill="hold"/>
                                        <p:tgtEl>
                                          <p:spTgt spid="10547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547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457200" y="1860550"/>
            <a:ext cx="83058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800" b="1">
                <a:solidFill>
                  <a:srgbClr val="0000FF"/>
                </a:solidFill>
                <a:latin typeface="Times New Roman" panose="02020603050405020304" pitchFamily="18" charset="0"/>
              </a:rPr>
              <a:t>Câu </a:t>
            </a:r>
            <a:r>
              <a:rPr lang="en-US" altLang="en-US" sz="2800" b="1">
                <a:solidFill>
                  <a:srgbClr val="0000FF"/>
                </a:solidFill>
                <a:latin typeface="Times New Roman" panose="02020603050405020304" pitchFamily="18" charset="0"/>
              </a:rPr>
              <a:t>3</a:t>
            </a:r>
            <a:r>
              <a:rPr lang="vi-VN" altLang="en-US" sz="2800" b="1">
                <a:solidFill>
                  <a:srgbClr val="0000FF"/>
                </a:solidFill>
                <a:latin typeface="Times New Roman" panose="02020603050405020304" pitchFamily="18" charset="0"/>
              </a:rPr>
              <a:t>. </a:t>
            </a:r>
            <a:r>
              <a:rPr lang="en-US" altLang="en-US" sz="2800" b="1">
                <a:solidFill>
                  <a:srgbClr val="0000FF"/>
                </a:solidFill>
                <a:latin typeface="Times New Roman" panose="02020603050405020304" pitchFamily="18" charset="0"/>
              </a:rPr>
              <a:t>Đơn vị nào sau đây </a:t>
            </a:r>
            <a:r>
              <a:rPr lang="en-US" altLang="en-US" sz="2800" b="1" i="1">
                <a:latin typeface="Times New Roman" panose="02020603050405020304" pitchFamily="18" charset="0"/>
              </a:rPr>
              <a:t>không </a:t>
            </a:r>
            <a:r>
              <a:rPr lang="en-US" altLang="en-US" sz="2800" b="1">
                <a:solidFill>
                  <a:srgbClr val="0000FF"/>
                </a:solidFill>
                <a:latin typeface="Times New Roman" panose="02020603050405020304" pitchFamily="18" charset="0"/>
              </a:rPr>
              <a:t>được xem là một hệ sinh thái điển hình</a:t>
            </a:r>
          </a:p>
          <a:p>
            <a:pPr algn="just" eaLnBrk="1" hangingPunct="1">
              <a:spcBef>
                <a:spcPct val="0"/>
              </a:spcBef>
              <a:buFontTx/>
              <a:buNone/>
            </a:pPr>
            <a:endParaRPr lang="vi-VN" altLang="en-US" sz="2800" b="1">
              <a:solidFill>
                <a:srgbClr val="0000FF"/>
              </a:solidFill>
              <a:latin typeface="Times New Roman" panose="02020603050405020304" pitchFamily="18" charset="0"/>
            </a:endParaRPr>
          </a:p>
          <a:p>
            <a:pPr algn="just" eaLnBrk="1" hangingPunct="1">
              <a:spcBef>
                <a:spcPct val="0"/>
              </a:spcBef>
              <a:buFontTx/>
              <a:buNone/>
            </a:pPr>
            <a:r>
              <a:rPr lang="vi-VN" altLang="en-US" sz="2800">
                <a:latin typeface="Times New Roman" panose="02020603050405020304" pitchFamily="18" charset="0"/>
              </a:rPr>
              <a:t>	A. </a:t>
            </a:r>
            <a:r>
              <a:rPr lang="en-US" altLang="en-US" sz="2800">
                <a:latin typeface="Times New Roman" panose="02020603050405020304" pitchFamily="18" charset="0"/>
              </a:rPr>
              <a:t>M</a:t>
            </a:r>
            <a:r>
              <a:rPr lang="vi-VN" altLang="en-US" sz="2800">
                <a:latin typeface="Times New Roman" panose="02020603050405020304" pitchFamily="18" charset="0"/>
              </a:rPr>
              <a:t>ột</a:t>
            </a:r>
            <a:r>
              <a:rPr lang="en-US" altLang="en-US" sz="2800">
                <a:latin typeface="Times New Roman" panose="02020603050405020304" pitchFamily="18" charset="0"/>
              </a:rPr>
              <a:t> c</a:t>
            </a:r>
            <a:r>
              <a:rPr lang="vi-VN" altLang="en-US" sz="2800">
                <a:latin typeface="Times New Roman" panose="02020603050405020304" pitchFamily="18" charset="0"/>
              </a:rPr>
              <a:t>ánh</a:t>
            </a:r>
            <a:r>
              <a:rPr lang="en-US" altLang="en-US" sz="2800">
                <a:latin typeface="Times New Roman" panose="02020603050405020304" pitchFamily="18" charset="0"/>
              </a:rPr>
              <a:t> </a:t>
            </a:r>
            <a:r>
              <a:rPr lang="vi-VN" altLang="en-US" sz="2800">
                <a:latin typeface="Times New Roman" panose="02020603050405020304" pitchFamily="18" charset="0"/>
              </a:rPr>
              <a:t>đồng</a:t>
            </a:r>
            <a:r>
              <a:rPr lang="en-US" altLang="en-US" sz="2800">
                <a:latin typeface="Times New Roman" panose="02020603050405020304" pitchFamily="18" charset="0"/>
              </a:rPr>
              <a:t> c</a:t>
            </a:r>
            <a:r>
              <a:rPr lang="vi-VN" altLang="en-US" sz="2800">
                <a:latin typeface="Times New Roman" panose="02020603050405020304" pitchFamily="18" charset="0"/>
              </a:rPr>
              <a:t>ỏ.	</a:t>
            </a:r>
          </a:p>
          <a:p>
            <a:pPr algn="just" eaLnBrk="1" hangingPunct="1">
              <a:spcBef>
                <a:spcPct val="0"/>
              </a:spcBef>
              <a:buFontTx/>
              <a:buNone/>
            </a:pPr>
            <a:endParaRPr lang="vi-VN" altLang="en-US" sz="2800">
              <a:latin typeface="Times New Roman" panose="02020603050405020304" pitchFamily="18" charset="0"/>
            </a:endParaRPr>
          </a:p>
          <a:p>
            <a:pPr algn="just" eaLnBrk="1" hangingPunct="1">
              <a:spcBef>
                <a:spcPct val="0"/>
              </a:spcBef>
              <a:buFontTx/>
              <a:buNone/>
            </a:pPr>
            <a:r>
              <a:rPr lang="vi-VN" altLang="en-US" sz="2800">
                <a:latin typeface="Times New Roman" panose="02020603050405020304" pitchFamily="18" charset="0"/>
              </a:rPr>
              <a:t>	B. </a:t>
            </a:r>
            <a:r>
              <a:rPr lang="en-US" altLang="en-US" sz="2800">
                <a:latin typeface="Times New Roman" panose="02020603050405020304" pitchFamily="18" charset="0"/>
              </a:rPr>
              <a:t>Th</a:t>
            </a:r>
            <a:r>
              <a:rPr lang="vi-VN" altLang="en-US" sz="2800">
                <a:latin typeface="Times New Roman" panose="02020603050405020304" pitchFamily="18" charset="0"/>
              </a:rPr>
              <a:t>ái</a:t>
            </a:r>
            <a:r>
              <a:rPr lang="en-US" altLang="en-US" sz="2800">
                <a:latin typeface="Times New Roman" panose="02020603050405020304" pitchFamily="18" charset="0"/>
              </a:rPr>
              <a:t> b</a:t>
            </a:r>
            <a:r>
              <a:rPr lang="vi-VN" altLang="en-US" sz="2800">
                <a:latin typeface="Times New Roman" panose="02020603050405020304" pitchFamily="18" charset="0"/>
              </a:rPr>
              <a:t>ình</a:t>
            </a:r>
            <a:r>
              <a:rPr lang="en-US" altLang="en-US" sz="2800">
                <a:latin typeface="Times New Roman" panose="02020603050405020304" pitchFamily="18" charset="0"/>
              </a:rPr>
              <a:t> d</a:t>
            </a:r>
            <a:r>
              <a:rPr lang="vi-VN" altLang="en-US" sz="2800">
                <a:latin typeface="Times New Roman" panose="02020603050405020304" pitchFamily="18" charset="0"/>
              </a:rPr>
              <a:t>ươ</a:t>
            </a:r>
            <a:r>
              <a:rPr lang="en-US" altLang="en-US" sz="2800">
                <a:latin typeface="Times New Roman" panose="02020603050405020304" pitchFamily="18" charset="0"/>
              </a:rPr>
              <a:t>ng</a:t>
            </a:r>
            <a:r>
              <a:rPr lang="vi-VN" altLang="en-US" sz="2800">
                <a:latin typeface="Times New Roman" panose="02020603050405020304" pitchFamily="18" charset="0"/>
              </a:rPr>
              <a:t>. 		</a:t>
            </a:r>
          </a:p>
          <a:p>
            <a:pPr algn="just" eaLnBrk="1" hangingPunct="1">
              <a:spcBef>
                <a:spcPct val="0"/>
              </a:spcBef>
              <a:buFontTx/>
              <a:buNone/>
            </a:pPr>
            <a:endParaRPr lang="vi-VN" altLang="en-US" sz="2800">
              <a:latin typeface="Times New Roman" panose="02020603050405020304" pitchFamily="18" charset="0"/>
            </a:endParaRPr>
          </a:p>
          <a:p>
            <a:pPr algn="just" eaLnBrk="1" hangingPunct="1">
              <a:spcBef>
                <a:spcPct val="0"/>
              </a:spcBef>
              <a:buFontTx/>
              <a:buNone/>
            </a:pPr>
            <a:r>
              <a:rPr lang="vi-VN" altLang="en-US" sz="2800">
                <a:latin typeface="Times New Roman" panose="02020603050405020304" pitchFamily="18" charset="0"/>
              </a:rPr>
              <a:t>	C. </a:t>
            </a:r>
            <a:r>
              <a:rPr lang="en-US" altLang="en-US" sz="2800">
                <a:latin typeface="Times New Roman" panose="02020603050405020304" pitchFamily="18" charset="0"/>
              </a:rPr>
              <a:t>M</a:t>
            </a:r>
            <a:r>
              <a:rPr lang="vi-VN" altLang="en-US" sz="2800">
                <a:latin typeface="Times New Roman" panose="02020603050405020304" pitchFamily="18" charset="0"/>
              </a:rPr>
              <a:t>ặt</a:t>
            </a:r>
            <a:r>
              <a:rPr lang="en-US" altLang="en-US" sz="2800">
                <a:latin typeface="Times New Roman" panose="02020603050405020304" pitchFamily="18" charset="0"/>
              </a:rPr>
              <a:t> tr</a:t>
            </a:r>
            <a:r>
              <a:rPr lang="vi-VN" altLang="en-US" sz="2800">
                <a:latin typeface="Times New Roman" panose="02020603050405020304" pitchFamily="18" charset="0"/>
              </a:rPr>
              <a:t>ă</a:t>
            </a:r>
            <a:r>
              <a:rPr lang="en-US" altLang="en-US" sz="2800">
                <a:latin typeface="Times New Roman" panose="02020603050405020304" pitchFamily="18" charset="0"/>
              </a:rPr>
              <a:t>ng</a:t>
            </a:r>
            <a:r>
              <a:rPr lang="vi-VN" altLang="en-US" sz="2800">
                <a:latin typeface="Times New Roman" panose="02020603050405020304" pitchFamily="18" charset="0"/>
              </a:rPr>
              <a:t>.	</a:t>
            </a:r>
          </a:p>
          <a:p>
            <a:pPr algn="just" eaLnBrk="1" hangingPunct="1">
              <a:spcBef>
                <a:spcPct val="0"/>
              </a:spcBef>
              <a:buFontTx/>
              <a:buNone/>
            </a:pPr>
            <a:r>
              <a:rPr lang="vi-VN" altLang="en-US" sz="2800">
                <a:latin typeface="Times New Roman" panose="02020603050405020304" pitchFamily="18" charset="0"/>
              </a:rPr>
              <a:t>	</a:t>
            </a:r>
          </a:p>
          <a:p>
            <a:pPr algn="just" eaLnBrk="1" hangingPunct="1">
              <a:spcBef>
                <a:spcPct val="0"/>
              </a:spcBef>
              <a:buFontTx/>
              <a:buNone/>
            </a:pPr>
            <a:r>
              <a:rPr lang="vi-VN" altLang="en-US" sz="2800">
                <a:latin typeface="Times New Roman" panose="02020603050405020304" pitchFamily="18" charset="0"/>
              </a:rPr>
              <a:t>	D. </a:t>
            </a:r>
            <a:r>
              <a:rPr lang="en-US" altLang="en-US" sz="2800">
                <a:latin typeface="Times New Roman" panose="02020603050405020304" pitchFamily="18" charset="0"/>
              </a:rPr>
              <a:t>Khu r</a:t>
            </a:r>
            <a:r>
              <a:rPr lang="vi-VN" altLang="en-US" sz="2800">
                <a:latin typeface="Times New Roman" panose="02020603050405020304" pitchFamily="18" charset="0"/>
              </a:rPr>
              <a:t>ừng</a:t>
            </a:r>
            <a:r>
              <a:rPr lang="en-US" altLang="en-US" sz="2800">
                <a:latin typeface="Times New Roman" panose="02020603050405020304" pitchFamily="18" charset="0"/>
              </a:rPr>
              <a:t> ng</a:t>
            </a:r>
            <a:r>
              <a:rPr lang="vi-VN" altLang="en-US" sz="2800">
                <a:latin typeface="Times New Roman" panose="02020603050405020304" pitchFamily="18" charset="0"/>
              </a:rPr>
              <a:t>ập</a:t>
            </a:r>
            <a:r>
              <a:rPr lang="en-US" altLang="en-US" sz="2800">
                <a:latin typeface="Times New Roman" panose="02020603050405020304" pitchFamily="18" charset="0"/>
              </a:rPr>
              <a:t> m</a:t>
            </a:r>
            <a:r>
              <a:rPr lang="vi-VN" altLang="en-US" sz="2800">
                <a:latin typeface="Times New Roman" panose="02020603050405020304" pitchFamily="18" charset="0"/>
              </a:rPr>
              <a:t>ặ</a:t>
            </a:r>
            <a:r>
              <a:rPr lang="en-US" altLang="en-US" sz="2800">
                <a:latin typeface="Times New Roman" panose="02020603050405020304" pitchFamily="18" charset="0"/>
              </a:rPr>
              <a:t>n</a:t>
            </a:r>
            <a:r>
              <a:rPr lang="vi-VN" altLang="en-US" sz="2800">
                <a:latin typeface="Times New Roman" panose="02020603050405020304" pitchFamily="18" charset="0"/>
              </a:rPr>
              <a:t>. </a:t>
            </a:r>
          </a:p>
        </p:txBody>
      </p:sp>
      <p:pic>
        <p:nvPicPr>
          <p:cNvPr id="148483" name="Picture 3" descr="EARTH-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876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bd13730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68313"/>
            <a:ext cx="15240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5"/>
          <p:cNvSpPr txBox="1">
            <a:spLocks noChangeArrowheads="1"/>
          </p:cNvSpPr>
          <p:nvPr/>
        </p:nvSpPr>
        <p:spPr bwMode="auto">
          <a:xfrm>
            <a:off x="2743200" y="582613"/>
            <a:ext cx="4343400" cy="636587"/>
          </a:xfrm>
          <a:prstGeom prst="rect">
            <a:avLst/>
          </a:prstGeom>
          <a:solidFill>
            <a:srgbClr val="FF0066"/>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chemeClr val="bg1"/>
                </a:solidFill>
                <a:latin typeface="Times New Roman" panose="02020603050405020304" pitchFamily="18" charset="0"/>
              </a:rPr>
              <a:t>CÂU HỎI C</a:t>
            </a:r>
            <a:r>
              <a:rPr lang="vi-VN" altLang="en-US" b="1">
                <a:solidFill>
                  <a:schemeClr val="bg1"/>
                </a:solidFill>
                <a:latin typeface="Times New Roman" panose="02020603050405020304" pitchFamily="18" charset="0"/>
              </a:rPr>
              <a:t>ỦNG</a:t>
            </a:r>
            <a:r>
              <a:rPr lang="en-US" altLang="en-US" b="1">
                <a:solidFill>
                  <a:schemeClr val="bg1"/>
                </a:solidFill>
                <a:latin typeface="Times New Roman" panose="02020603050405020304" pitchFamily="18" charset="0"/>
              </a:rPr>
              <a:t> C</a:t>
            </a:r>
            <a:r>
              <a:rPr lang="vi-VN" altLang="en-US" b="1">
                <a:solidFill>
                  <a:schemeClr val="bg1"/>
                </a:solidFill>
                <a:latin typeface="Times New Roman" panose="02020603050405020304" pitchFamily="18" charset="0"/>
              </a:rPr>
              <a:t>Ố</a:t>
            </a:r>
          </a:p>
        </p:txBody>
      </p:sp>
      <p:sp>
        <p:nvSpPr>
          <p:cNvPr id="39942" name="Rectangle 6"/>
          <p:cNvSpPr>
            <a:spLocks noChangeArrowheads="1"/>
          </p:cNvSpPr>
          <p:nvPr/>
        </p:nvSpPr>
        <p:spPr bwMode="auto">
          <a:xfrm>
            <a:off x="228600" y="152400"/>
            <a:ext cx="8763000" cy="65532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8482"/>
                                        </p:tgtEl>
                                        <p:attrNameLst>
                                          <p:attrName>style.visibility</p:attrName>
                                        </p:attrNameLst>
                                      </p:cBhvr>
                                      <p:to>
                                        <p:strVal val="visible"/>
                                      </p:to>
                                    </p:set>
                                    <p:anim calcmode="lin" valueType="num">
                                      <p:cBhvr>
                                        <p:cTn id="7" dur="1000" fill="hold"/>
                                        <p:tgtEl>
                                          <p:spTgt spid="148482"/>
                                        </p:tgtEl>
                                        <p:attrNameLst>
                                          <p:attrName>ppt_x</p:attrName>
                                        </p:attrNameLst>
                                      </p:cBhvr>
                                      <p:tavLst>
                                        <p:tav tm="0">
                                          <p:val>
                                            <p:strVal val="#ppt_x-.2"/>
                                          </p:val>
                                        </p:tav>
                                        <p:tav tm="100000">
                                          <p:val>
                                            <p:strVal val="#ppt_x"/>
                                          </p:val>
                                        </p:tav>
                                      </p:tavLst>
                                    </p:anim>
                                    <p:anim calcmode="lin" valueType="num">
                                      <p:cBhvr>
                                        <p:cTn id="8" dur="1000" fill="hold"/>
                                        <p:tgtEl>
                                          <p:spTgt spid="1484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84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5" presetClass="entr" presetSubtype="0" fill="hold" nodeType="clickEffect">
                                  <p:stCondLst>
                                    <p:cond delay="0"/>
                                  </p:stCondLst>
                                  <p:childTnLst>
                                    <p:set>
                                      <p:cBhvr>
                                        <p:cTn id="13" dur="1" fill="hold">
                                          <p:stCondLst>
                                            <p:cond delay="0"/>
                                          </p:stCondLst>
                                        </p:cTn>
                                        <p:tgtEl>
                                          <p:spTgt spid="148483"/>
                                        </p:tgtEl>
                                        <p:attrNameLst>
                                          <p:attrName>style.visibility</p:attrName>
                                        </p:attrNameLst>
                                      </p:cBhvr>
                                      <p:to>
                                        <p:strVal val="visible"/>
                                      </p:to>
                                    </p:set>
                                    <p:anim calcmode="lin" valueType="num">
                                      <p:cBhvr>
                                        <p:cTn id="14" dur="1000" fill="hold"/>
                                        <p:tgtEl>
                                          <p:spTgt spid="148483"/>
                                        </p:tgtEl>
                                        <p:attrNameLst>
                                          <p:attrName>ppt_w</p:attrName>
                                        </p:attrNameLst>
                                      </p:cBhvr>
                                      <p:tavLst>
                                        <p:tav tm="0">
                                          <p:val>
                                            <p:fltVal val="0"/>
                                          </p:val>
                                        </p:tav>
                                        <p:tav tm="100000">
                                          <p:val>
                                            <p:strVal val="#ppt_w"/>
                                          </p:val>
                                        </p:tav>
                                      </p:tavLst>
                                    </p:anim>
                                    <p:anim calcmode="lin" valueType="num">
                                      <p:cBhvr>
                                        <p:cTn id="15" dur="1000" fill="hold"/>
                                        <p:tgtEl>
                                          <p:spTgt spid="148483"/>
                                        </p:tgtEl>
                                        <p:attrNameLst>
                                          <p:attrName>ppt_h</p:attrName>
                                        </p:attrNameLst>
                                      </p:cBhvr>
                                      <p:tavLst>
                                        <p:tav tm="0">
                                          <p:val>
                                            <p:fltVal val="0"/>
                                          </p:val>
                                        </p:tav>
                                        <p:tav tm="100000">
                                          <p:val>
                                            <p:strVal val="#ppt_h"/>
                                          </p:val>
                                        </p:tav>
                                      </p:tavLst>
                                    </p:anim>
                                    <p:anim calcmode="lin" valueType="num">
                                      <p:cBhvr>
                                        <p:cTn id="16" dur="1000" fill="hold"/>
                                        <p:tgtEl>
                                          <p:spTgt spid="14848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484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457200" y="1858963"/>
            <a:ext cx="83058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800" b="1">
                <a:solidFill>
                  <a:srgbClr val="0000FF"/>
                </a:solidFill>
                <a:latin typeface="Times New Roman" panose="02020603050405020304" pitchFamily="18" charset="0"/>
              </a:rPr>
              <a:t>Câu </a:t>
            </a:r>
            <a:r>
              <a:rPr lang="en-US" altLang="en-US" sz="2800" b="1">
                <a:solidFill>
                  <a:srgbClr val="0000FF"/>
                </a:solidFill>
                <a:latin typeface="Times New Roman" panose="02020603050405020304" pitchFamily="18" charset="0"/>
              </a:rPr>
              <a:t>4</a:t>
            </a:r>
            <a:r>
              <a:rPr lang="vi-VN" altLang="en-US" sz="2800" b="1">
                <a:solidFill>
                  <a:srgbClr val="0000FF"/>
                </a:solidFill>
                <a:latin typeface="Times New Roman" panose="02020603050405020304" pitchFamily="18" charset="0"/>
              </a:rPr>
              <a:t>. </a:t>
            </a:r>
            <a:r>
              <a:rPr lang="en-US" altLang="en-US" sz="2800" b="1">
                <a:solidFill>
                  <a:srgbClr val="0000FF"/>
                </a:solidFill>
                <a:latin typeface="Times New Roman" panose="02020603050405020304" pitchFamily="18" charset="0"/>
              </a:rPr>
              <a:t>Thành phần hữu sinh của hệ sinh thái gồm</a:t>
            </a:r>
          </a:p>
          <a:p>
            <a:pPr algn="just" eaLnBrk="1" hangingPunct="1">
              <a:spcBef>
                <a:spcPct val="0"/>
              </a:spcBef>
              <a:buFontTx/>
              <a:buNone/>
            </a:pPr>
            <a:endParaRPr lang="vi-VN" altLang="en-US" sz="2800" b="1">
              <a:solidFill>
                <a:srgbClr val="0000FF"/>
              </a:solidFill>
              <a:latin typeface="Times New Roman" panose="02020603050405020304" pitchFamily="18" charset="0"/>
            </a:endParaRPr>
          </a:p>
          <a:p>
            <a:pPr algn="just" eaLnBrk="1" hangingPunct="1">
              <a:spcBef>
                <a:spcPct val="0"/>
              </a:spcBef>
              <a:buFontTx/>
              <a:buNone/>
            </a:pPr>
            <a:r>
              <a:rPr lang="vi-VN" altLang="en-US" sz="2800">
                <a:latin typeface="Times New Roman" panose="02020603050405020304" pitchFamily="18" charset="0"/>
              </a:rPr>
              <a:t>	A. </a:t>
            </a:r>
            <a:r>
              <a:rPr lang="en-US" altLang="en-US" sz="2800">
                <a:latin typeface="Times New Roman" panose="02020603050405020304" pitchFamily="18" charset="0"/>
              </a:rPr>
              <a:t>Th</a:t>
            </a:r>
            <a:r>
              <a:rPr lang="vi-VN" altLang="en-US" sz="2800">
                <a:latin typeface="Times New Roman" panose="02020603050405020304" pitchFamily="18" charset="0"/>
              </a:rPr>
              <a:t>ực</a:t>
            </a:r>
            <a:r>
              <a:rPr lang="en-US" altLang="en-US" sz="2800">
                <a:latin typeface="Times New Roman" panose="02020603050405020304" pitchFamily="18" charset="0"/>
              </a:rPr>
              <a:t> v</a:t>
            </a:r>
            <a:r>
              <a:rPr lang="vi-VN" altLang="en-US" sz="2800">
                <a:latin typeface="Times New Roman" panose="02020603050405020304" pitchFamily="18" charset="0"/>
              </a:rPr>
              <a:t>ật</a:t>
            </a:r>
            <a:r>
              <a:rPr lang="en-US" altLang="en-US" sz="2800">
                <a:latin typeface="Times New Roman" panose="02020603050405020304" pitchFamily="18" charset="0"/>
              </a:rPr>
              <a:t> v</a:t>
            </a:r>
            <a:r>
              <a:rPr lang="vi-VN" altLang="en-US" sz="2800">
                <a:latin typeface="Times New Roman" panose="02020603050405020304" pitchFamily="18" charset="0"/>
              </a:rPr>
              <a:t>à</a:t>
            </a:r>
            <a:r>
              <a:rPr lang="en-US" altLang="en-US" sz="2800">
                <a:latin typeface="Times New Roman" panose="02020603050405020304" pitchFamily="18" charset="0"/>
              </a:rPr>
              <a:t> </a:t>
            </a:r>
            <a:r>
              <a:rPr lang="vi-VN" altLang="en-US" sz="2800">
                <a:latin typeface="Times New Roman" panose="02020603050405020304" pitchFamily="18" charset="0"/>
              </a:rPr>
              <a:t>động</a:t>
            </a:r>
            <a:r>
              <a:rPr lang="en-US" altLang="en-US" sz="2800">
                <a:latin typeface="Times New Roman" panose="02020603050405020304" pitchFamily="18" charset="0"/>
              </a:rPr>
              <a:t> v</a:t>
            </a:r>
            <a:r>
              <a:rPr lang="vi-VN" altLang="en-US" sz="2800">
                <a:latin typeface="Times New Roman" panose="02020603050405020304" pitchFamily="18" charset="0"/>
              </a:rPr>
              <a:t>ật</a:t>
            </a:r>
            <a:r>
              <a:rPr lang="en-US" altLang="en-US" sz="2800">
                <a:latin typeface="Times New Roman" panose="02020603050405020304" pitchFamily="18" charset="0"/>
              </a:rPr>
              <a:t>.</a:t>
            </a:r>
            <a:r>
              <a:rPr lang="vi-VN" altLang="en-US" sz="2800">
                <a:latin typeface="Times New Roman" panose="02020603050405020304" pitchFamily="18" charset="0"/>
              </a:rPr>
              <a:t> 	</a:t>
            </a:r>
            <a:endParaRPr lang="en-US" altLang="en-US" sz="2800">
              <a:latin typeface="Times New Roman" panose="02020603050405020304" pitchFamily="18" charset="0"/>
            </a:endParaRPr>
          </a:p>
          <a:p>
            <a:pPr algn="just" eaLnBrk="1" hangingPunct="1">
              <a:spcBef>
                <a:spcPct val="0"/>
              </a:spcBef>
              <a:buFontTx/>
              <a:buNone/>
            </a:pPr>
            <a:endParaRPr lang="vi-VN" altLang="en-US" sz="2800">
              <a:latin typeface="Times New Roman" panose="02020603050405020304" pitchFamily="18" charset="0"/>
            </a:endParaRPr>
          </a:p>
          <a:p>
            <a:pPr algn="just" eaLnBrk="1" hangingPunct="1">
              <a:spcBef>
                <a:spcPct val="0"/>
              </a:spcBef>
              <a:buFontTx/>
              <a:buNone/>
            </a:pPr>
            <a:r>
              <a:rPr lang="vi-VN" altLang="en-US" sz="2800">
                <a:latin typeface="Times New Roman" panose="02020603050405020304" pitchFamily="18" charset="0"/>
              </a:rPr>
              <a:t>	B. </a:t>
            </a:r>
            <a:r>
              <a:rPr lang="en-US" altLang="en-US" sz="2800">
                <a:latin typeface="Times New Roman" panose="02020603050405020304" pitchFamily="18" charset="0"/>
              </a:rPr>
              <a:t>Sinh v</a:t>
            </a:r>
            <a:r>
              <a:rPr lang="vi-VN" altLang="en-US" sz="2800">
                <a:latin typeface="Times New Roman" panose="02020603050405020304" pitchFamily="18" charset="0"/>
              </a:rPr>
              <a:t>ật</a:t>
            </a:r>
            <a:r>
              <a:rPr lang="en-US" altLang="en-US" sz="2800">
                <a:latin typeface="Times New Roman" panose="02020603050405020304" pitchFamily="18" charset="0"/>
              </a:rPr>
              <a:t> s</a:t>
            </a:r>
            <a:r>
              <a:rPr lang="vi-VN" altLang="en-US" sz="2800">
                <a:latin typeface="Times New Roman" panose="02020603050405020304" pitchFamily="18" charset="0"/>
              </a:rPr>
              <a:t>ản</a:t>
            </a:r>
            <a:r>
              <a:rPr lang="en-US" altLang="en-US" sz="2800">
                <a:latin typeface="Times New Roman" panose="02020603050405020304" pitchFamily="18" charset="0"/>
              </a:rPr>
              <a:t> xu</a:t>
            </a:r>
            <a:r>
              <a:rPr lang="vi-VN" altLang="en-US" sz="2800">
                <a:latin typeface="Times New Roman" panose="02020603050405020304" pitchFamily="18" charset="0"/>
              </a:rPr>
              <a:t>ất</a:t>
            </a:r>
            <a:r>
              <a:rPr lang="en-US" altLang="en-US" sz="2800">
                <a:latin typeface="Times New Roman" panose="02020603050405020304" pitchFamily="18" charset="0"/>
              </a:rPr>
              <a:t> v</a:t>
            </a:r>
            <a:r>
              <a:rPr lang="vi-VN" altLang="en-US" sz="2800">
                <a:latin typeface="Times New Roman" panose="02020603050405020304" pitchFamily="18" charset="0"/>
              </a:rPr>
              <a:t>à</a:t>
            </a:r>
            <a:r>
              <a:rPr lang="en-US" altLang="en-US" sz="2800">
                <a:latin typeface="Times New Roman" panose="02020603050405020304" pitchFamily="18" charset="0"/>
              </a:rPr>
              <a:t> sinh v</a:t>
            </a:r>
            <a:r>
              <a:rPr lang="vi-VN" altLang="en-US" sz="2800">
                <a:latin typeface="Times New Roman" panose="02020603050405020304" pitchFamily="18" charset="0"/>
              </a:rPr>
              <a:t>ật</a:t>
            </a:r>
            <a:r>
              <a:rPr lang="en-US" altLang="en-US" sz="2800">
                <a:latin typeface="Times New Roman" panose="02020603050405020304" pitchFamily="18" charset="0"/>
              </a:rPr>
              <a:t> ti</a:t>
            </a:r>
            <a:r>
              <a:rPr lang="vi-VN" altLang="en-US" sz="2800">
                <a:latin typeface="Times New Roman" panose="02020603050405020304" pitchFamily="18" charset="0"/>
              </a:rPr>
              <a:t>ê</a:t>
            </a:r>
            <a:r>
              <a:rPr lang="en-US" altLang="en-US" sz="2800">
                <a:latin typeface="Times New Roman" panose="02020603050405020304" pitchFamily="18" charset="0"/>
              </a:rPr>
              <a:t>u th</a:t>
            </a:r>
            <a:r>
              <a:rPr lang="vi-VN" altLang="en-US" sz="2800">
                <a:latin typeface="Times New Roman" panose="02020603050405020304" pitchFamily="18" charset="0"/>
              </a:rPr>
              <a:t>ụ. </a:t>
            </a:r>
            <a:endParaRPr lang="en-US" altLang="en-US" sz="2800">
              <a:latin typeface="Times New Roman" panose="02020603050405020304" pitchFamily="18" charset="0"/>
            </a:endParaRPr>
          </a:p>
          <a:p>
            <a:pPr algn="just" eaLnBrk="1" hangingPunct="1">
              <a:spcBef>
                <a:spcPct val="0"/>
              </a:spcBef>
              <a:buFontTx/>
              <a:buNone/>
            </a:pPr>
            <a:r>
              <a:rPr lang="vi-VN" altLang="en-US" sz="2800">
                <a:latin typeface="Times New Roman" panose="02020603050405020304" pitchFamily="18" charset="0"/>
              </a:rPr>
              <a:t>	</a:t>
            </a:r>
          </a:p>
          <a:p>
            <a:pPr algn="just" eaLnBrk="1" hangingPunct="1">
              <a:spcBef>
                <a:spcPct val="0"/>
              </a:spcBef>
              <a:buFontTx/>
              <a:buNone/>
            </a:pPr>
            <a:r>
              <a:rPr lang="vi-VN" altLang="en-US" sz="2800">
                <a:latin typeface="Times New Roman" panose="02020603050405020304" pitchFamily="18" charset="0"/>
              </a:rPr>
              <a:t>	C. </a:t>
            </a:r>
            <a:r>
              <a:rPr lang="en-US" altLang="en-US" sz="2800">
                <a:latin typeface="Times New Roman" panose="02020603050405020304" pitchFamily="18" charset="0"/>
              </a:rPr>
              <a:t>Sinh v</a:t>
            </a:r>
            <a:r>
              <a:rPr lang="vi-VN" altLang="en-US" sz="2800">
                <a:latin typeface="Times New Roman" panose="02020603050405020304" pitchFamily="18" charset="0"/>
              </a:rPr>
              <a:t>ật</a:t>
            </a:r>
            <a:r>
              <a:rPr lang="en-US" altLang="en-US" sz="2800">
                <a:latin typeface="Times New Roman" panose="02020603050405020304" pitchFamily="18" charset="0"/>
              </a:rPr>
              <a:t> tự dưỡng v</a:t>
            </a:r>
            <a:r>
              <a:rPr lang="vi-VN" altLang="en-US" sz="2800">
                <a:latin typeface="Times New Roman" panose="02020603050405020304" pitchFamily="18" charset="0"/>
              </a:rPr>
              <a:t>à</a:t>
            </a:r>
            <a:r>
              <a:rPr lang="en-US" altLang="en-US" sz="2800">
                <a:latin typeface="Times New Roman" panose="02020603050405020304" pitchFamily="18" charset="0"/>
              </a:rPr>
              <a:t> sinh v</a:t>
            </a:r>
            <a:r>
              <a:rPr lang="vi-VN" altLang="en-US" sz="2800">
                <a:latin typeface="Times New Roman" panose="02020603050405020304" pitchFamily="18" charset="0"/>
              </a:rPr>
              <a:t>ật</a:t>
            </a:r>
            <a:r>
              <a:rPr lang="en-US" altLang="en-US" sz="2800">
                <a:latin typeface="Times New Roman" panose="02020603050405020304" pitchFamily="18" charset="0"/>
              </a:rPr>
              <a:t> d</a:t>
            </a:r>
            <a:r>
              <a:rPr lang="vi-VN" altLang="en-US" sz="2800">
                <a:latin typeface="Times New Roman" panose="02020603050405020304" pitchFamily="18" charset="0"/>
              </a:rPr>
              <a:t>ị</a:t>
            </a:r>
            <a:r>
              <a:rPr lang="en-US" altLang="en-US" sz="2800">
                <a:latin typeface="Times New Roman" panose="02020603050405020304" pitchFamily="18" charset="0"/>
              </a:rPr>
              <a:t> d</a:t>
            </a:r>
            <a:r>
              <a:rPr lang="vi-VN" altLang="en-US" sz="2800">
                <a:latin typeface="Times New Roman" panose="02020603050405020304" pitchFamily="18" charset="0"/>
              </a:rPr>
              <a:t>ưỡng.	</a:t>
            </a:r>
          </a:p>
          <a:p>
            <a:pPr algn="just" eaLnBrk="1" hangingPunct="1">
              <a:spcBef>
                <a:spcPct val="0"/>
              </a:spcBef>
              <a:buFontTx/>
              <a:buNone/>
            </a:pPr>
            <a:r>
              <a:rPr lang="vi-VN" altLang="en-US" sz="2800">
                <a:latin typeface="Times New Roman" panose="02020603050405020304" pitchFamily="18" charset="0"/>
              </a:rPr>
              <a:t>	</a:t>
            </a:r>
          </a:p>
          <a:p>
            <a:pPr algn="just" eaLnBrk="1" hangingPunct="1">
              <a:spcBef>
                <a:spcPct val="0"/>
              </a:spcBef>
              <a:buFontTx/>
              <a:buNone/>
            </a:pPr>
            <a:r>
              <a:rPr lang="vi-VN" altLang="en-US" sz="2800">
                <a:latin typeface="Times New Roman" panose="02020603050405020304" pitchFamily="18" charset="0"/>
              </a:rPr>
              <a:t>	D.</a:t>
            </a:r>
            <a:r>
              <a:rPr lang="en-US" altLang="en-US" sz="2800">
                <a:latin typeface="Times New Roman" panose="02020603050405020304" pitchFamily="18" charset="0"/>
              </a:rPr>
              <a:t> Sinh v</a:t>
            </a:r>
            <a:r>
              <a:rPr lang="vi-VN" altLang="en-US" sz="2800">
                <a:latin typeface="Times New Roman" panose="02020603050405020304" pitchFamily="18" charset="0"/>
              </a:rPr>
              <a:t>ật</a:t>
            </a:r>
            <a:r>
              <a:rPr lang="en-US" altLang="en-US" sz="2800">
                <a:latin typeface="Times New Roman" panose="02020603050405020304" pitchFamily="18" charset="0"/>
              </a:rPr>
              <a:t> s</a:t>
            </a:r>
            <a:r>
              <a:rPr lang="vi-VN" altLang="en-US" sz="2800">
                <a:latin typeface="Times New Roman" panose="02020603050405020304" pitchFamily="18" charset="0"/>
              </a:rPr>
              <a:t>ản</a:t>
            </a:r>
            <a:r>
              <a:rPr lang="en-US" altLang="en-US" sz="2800">
                <a:latin typeface="Times New Roman" panose="02020603050405020304" pitchFamily="18" charset="0"/>
              </a:rPr>
              <a:t> xu</a:t>
            </a:r>
            <a:r>
              <a:rPr lang="vi-VN" altLang="en-US" sz="2800">
                <a:latin typeface="Times New Roman" panose="02020603050405020304" pitchFamily="18" charset="0"/>
              </a:rPr>
              <a:t>ất</a:t>
            </a:r>
            <a:r>
              <a:rPr lang="en-US" altLang="en-US" sz="2800">
                <a:latin typeface="Times New Roman" panose="02020603050405020304" pitchFamily="18" charset="0"/>
              </a:rPr>
              <a:t>, sinh v</a:t>
            </a:r>
            <a:r>
              <a:rPr lang="vi-VN" altLang="en-US" sz="2800">
                <a:latin typeface="Times New Roman" panose="02020603050405020304" pitchFamily="18" charset="0"/>
              </a:rPr>
              <a:t>ật</a:t>
            </a:r>
            <a:r>
              <a:rPr lang="en-US" altLang="en-US" sz="2800">
                <a:latin typeface="Times New Roman" panose="02020603050405020304" pitchFamily="18" charset="0"/>
              </a:rPr>
              <a:t> ti</a:t>
            </a:r>
            <a:r>
              <a:rPr lang="vi-VN" altLang="en-US" sz="2800">
                <a:latin typeface="Times New Roman" panose="02020603050405020304" pitchFamily="18" charset="0"/>
              </a:rPr>
              <a:t>ê</a:t>
            </a:r>
            <a:r>
              <a:rPr lang="en-US" altLang="en-US" sz="2800">
                <a:latin typeface="Times New Roman" panose="02020603050405020304" pitchFamily="18" charset="0"/>
              </a:rPr>
              <a:t>u th</a:t>
            </a:r>
            <a:r>
              <a:rPr lang="vi-VN" altLang="en-US" sz="2800">
                <a:latin typeface="Times New Roman" panose="02020603050405020304" pitchFamily="18" charset="0"/>
              </a:rPr>
              <a:t>ụ</a:t>
            </a:r>
            <a:r>
              <a:rPr lang="en-US" altLang="en-US" sz="2800">
                <a:latin typeface="Times New Roman" panose="02020603050405020304" pitchFamily="18" charset="0"/>
              </a:rPr>
              <a:t> v</a:t>
            </a:r>
            <a:r>
              <a:rPr lang="vi-VN" altLang="en-US" sz="2800">
                <a:latin typeface="Times New Roman" panose="02020603050405020304" pitchFamily="18" charset="0"/>
              </a:rPr>
              <a:t>à</a:t>
            </a:r>
            <a:r>
              <a:rPr lang="en-US" altLang="en-US" sz="2800">
                <a:latin typeface="Times New Roman" panose="02020603050405020304" pitchFamily="18" charset="0"/>
              </a:rPr>
              <a:t> sinh v</a:t>
            </a:r>
            <a:r>
              <a:rPr lang="vi-VN" altLang="en-US" sz="2800">
                <a:latin typeface="Times New Roman" panose="02020603050405020304" pitchFamily="18" charset="0"/>
              </a:rPr>
              <a:t>ật</a:t>
            </a:r>
            <a:r>
              <a:rPr lang="en-US" altLang="en-US" sz="2800">
                <a:latin typeface="Times New Roman" panose="02020603050405020304" pitchFamily="18" charset="0"/>
              </a:rPr>
              <a:t> 	ph</a:t>
            </a:r>
            <a:r>
              <a:rPr lang="vi-VN" altLang="en-US" sz="2800">
                <a:latin typeface="Times New Roman" panose="02020603050405020304" pitchFamily="18" charset="0"/>
              </a:rPr>
              <a:t>â</a:t>
            </a:r>
            <a:r>
              <a:rPr lang="en-US" altLang="en-US" sz="2800">
                <a:latin typeface="Times New Roman" panose="02020603050405020304" pitchFamily="18" charset="0"/>
              </a:rPr>
              <a:t>n gi</a:t>
            </a:r>
            <a:r>
              <a:rPr lang="vi-VN" altLang="en-US" sz="2800">
                <a:latin typeface="Times New Roman" panose="02020603050405020304" pitchFamily="18" charset="0"/>
              </a:rPr>
              <a:t>ải. </a:t>
            </a:r>
          </a:p>
        </p:txBody>
      </p:sp>
      <p:pic>
        <p:nvPicPr>
          <p:cNvPr id="150531" name="Picture 3" descr="EARTH-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257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bd13730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68313"/>
            <a:ext cx="15240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p:cNvSpPr txBox="1">
            <a:spLocks noChangeArrowheads="1"/>
          </p:cNvSpPr>
          <p:nvPr/>
        </p:nvSpPr>
        <p:spPr bwMode="auto">
          <a:xfrm>
            <a:off x="2743200" y="533400"/>
            <a:ext cx="4343400" cy="636588"/>
          </a:xfrm>
          <a:prstGeom prst="rect">
            <a:avLst/>
          </a:prstGeom>
          <a:solidFill>
            <a:srgbClr val="FF0066"/>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chemeClr val="bg1"/>
                </a:solidFill>
                <a:latin typeface="Times New Roman" panose="02020603050405020304" pitchFamily="18" charset="0"/>
              </a:rPr>
              <a:t>CÂU HỎI C</a:t>
            </a:r>
            <a:r>
              <a:rPr lang="vi-VN" altLang="en-US" b="1">
                <a:solidFill>
                  <a:schemeClr val="bg1"/>
                </a:solidFill>
                <a:latin typeface="Times New Roman" panose="02020603050405020304" pitchFamily="18" charset="0"/>
              </a:rPr>
              <a:t>ỦNG</a:t>
            </a:r>
            <a:r>
              <a:rPr lang="en-US" altLang="en-US" b="1">
                <a:solidFill>
                  <a:schemeClr val="bg1"/>
                </a:solidFill>
                <a:latin typeface="Times New Roman" panose="02020603050405020304" pitchFamily="18" charset="0"/>
              </a:rPr>
              <a:t> C</a:t>
            </a:r>
            <a:r>
              <a:rPr lang="vi-VN" altLang="en-US" b="1">
                <a:solidFill>
                  <a:schemeClr val="bg1"/>
                </a:solidFill>
                <a:latin typeface="Times New Roman" panose="02020603050405020304" pitchFamily="18" charset="0"/>
              </a:rPr>
              <a:t>Ố</a:t>
            </a:r>
          </a:p>
        </p:txBody>
      </p:sp>
      <p:sp>
        <p:nvSpPr>
          <p:cNvPr id="41990" name="Rectangle 6"/>
          <p:cNvSpPr>
            <a:spLocks noChangeArrowheads="1"/>
          </p:cNvSpPr>
          <p:nvPr/>
        </p:nvSpPr>
        <p:spPr bwMode="auto">
          <a:xfrm>
            <a:off x="228600" y="152400"/>
            <a:ext cx="8763000" cy="65532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0530"/>
                                        </p:tgtEl>
                                        <p:attrNameLst>
                                          <p:attrName>style.visibility</p:attrName>
                                        </p:attrNameLst>
                                      </p:cBhvr>
                                      <p:to>
                                        <p:strVal val="visible"/>
                                      </p:to>
                                    </p:set>
                                    <p:anim calcmode="lin" valueType="num">
                                      <p:cBhvr>
                                        <p:cTn id="7" dur="1000" fill="hold"/>
                                        <p:tgtEl>
                                          <p:spTgt spid="150530"/>
                                        </p:tgtEl>
                                        <p:attrNameLst>
                                          <p:attrName>ppt_x</p:attrName>
                                        </p:attrNameLst>
                                      </p:cBhvr>
                                      <p:tavLst>
                                        <p:tav tm="0">
                                          <p:val>
                                            <p:strVal val="#ppt_x-.2"/>
                                          </p:val>
                                        </p:tav>
                                        <p:tav tm="100000">
                                          <p:val>
                                            <p:strVal val="#ppt_x"/>
                                          </p:val>
                                        </p:tav>
                                      </p:tavLst>
                                    </p:anim>
                                    <p:anim calcmode="lin" valueType="num">
                                      <p:cBhvr>
                                        <p:cTn id="8" dur="1000" fill="hold"/>
                                        <p:tgtEl>
                                          <p:spTgt spid="1505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05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5" presetClass="entr" presetSubtype="0" fill="hold" nodeType="clickEffect">
                                  <p:stCondLst>
                                    <p:cond delay="0"/>
                                  </p:stCondLst>
                                  <p:childTnLst>
                                    <p:set>
                                      <p:cBhvr>
                                        <p:cTn id="13" dur="1" fill="hold">
                                          <p:stCondLst>
                                            <p:cond delay="0"/>
                                          </p:stCondLst>
                                        </p:cTn>
                                        <p:tgtEl>
                                          <p:spTgt spid="150531"/>
                                        </p:tgtEl>
                                        <p:attrNameLst>
                                          <p:attrName>style.visibility</p:attrName>
                                        </p:attrNameLst>
                                      </p:cBhvr>
                                      <p:to>
                                        <p:strVal val="visible"/>
                                      </p:to>
                                    </p:set>
                                    <p:anim calcmode="lin" valueType="num">
                                      <p:cBhvr>
                                        <p:cTn id="14" dur="1000" fill="hold"/>
                                        <p:tgtEl>
                                          <p:spTgt spid="150531"/>
                                        </p:tgtEl>
                                        <p:attrNameLst>
                                          <p:attrName>ppt_w</p:attrName>
                                        </p:attrNameLst>
                                      </p:cBhvr>
                                      <p:tavLst>
                                        <p:tav tm="0">
                                          <p:val>
                                            <p:fltVal val="0"/>
                                          </p:val>
                                        </p:tav>
                                        <p:tav tm="100000">
                                          <p:val>
                                            <p:strVal val="#ppt_w"/>
                                          </p:val>
                                        </p:tav>
                                      </p:tavLst>
                                    </p:anim>
                                    <p:anim calcmode="lin" valueType="num">
                                      <p:cBhvr>
                                        <p:cTn id="15" dur="1000" fill="hold"/>
                                        <p:tgtEl>
                                          <p:spTgt spid="150531"/>
                                        </p:tgtEl>
                                        <p:attrNameLst>
                                          <p:attrName>ppt_h</p:attrName>
                                        </p:attrNameLst>
                                      </p:cBhvr>
                                      <p:tavLst>
                                        <p:tav tm="0">
                                          <p:val>
                                            <p:fltVal val="0"/>
                                          </p:val>
                                        </p:tav>
                                        <p:tav tm="100000">
                                          <p:val>
                                            <p:strVal val="#ppt_h"/>
                                          </p:val>
                                        </p:tav>
                                      </p:tavLst>
                                    </p:anim>
                                    <p:anim calcmode="lin" valueType="num">
                                      <p:cBhvr>
                                        <p:cTn id="16" dur="1000" fill="hold"/>
                                        <p:tgtEl>
                                          <p:spTgt spid="15053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505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bd13730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68313"/>
            <a:ext cx="15240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ectangle 3"/>
          <p:cNvSpPr>
            <a:spLocks noChangeArrowheads="1"/>
          </p:cNvSpPr>
          <p:nvPr/>
        </p:nvSpPr>
        <p:spPr bwMode="auto">
          <a:xfrm>
            <a:off x="457200" y="1936750"/>
            <a:ext cx="83058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400" b="1">
                <a:solidFill>
                  <a:srgbClr val="0000FF"/>
                </a:solidFill>
                <a:latin typeface="Times New Roman" panose="02020603050405020304" pitchFamily="18" charset="0"/>
              </a:rPr>
              <a:t>Câu </a:t>
            </a:r>
            <a:r>
              <a:rPr lang="en-US" altLang="en-US" sz="2400" b="1">
                <a:solidFill>
                  <a:srgbClr val="0000FF"/>
                </a:solidFill>
                <a:latin typeface="Times New Roman" panose="02020603050405020304" pitchFamily="18" charset="0"/>
              </a:rPr>
              <a:t>5</a:t>
            </a:r>
            <a:r>
              <a:rPr lang="vi-VN" altLang="en-US" sz="2400" b="1">
                <a:solidFill>
                  <a:srgbClr val="0000FF"/>
                </a:solidFill>
                <a:latin typeface="Times New Roman" panose="02020603050405020304" pitchFamily="18" charset="0"/>
              </a:rPr>
              <a:t>. Trong một khu rừng có nhiều cây lớn nhỏ khác nhau, các cây lớn có vai trò quan trọng là bảo vệ các cây nhỏ và động vật sống trong rừng, động vật ăn thực vật hoặc ăn thịt các loài động vật khác. Các sinh vật trong rừng phụ thuộc lẫn nhau và tác động đến môi trường sống của chúng tạo thành.</a:t>
            </a:r>
            <a:endParaRPr lang="en-US" altLang="en-US" sz="2400" b="1">
              <a:solidFill>
                <a:srgbClr val="0000FF"/>
              </a:solidFill>
              <a:latin typeface="Times New Roman" panose="02020603050405020304" pitchFamily="18" charset="0"/>
            </a:endParaRPr>
          </a:p>
          <a:p>
            <a:pPr algn="just" eaLnBrk="1" hangingPunct="1">
              <a:spcBef>
                <a:spcPct val="0"/>
              </a:spcBef>
              <a:buFontTx/>
              <a:buNone/>
            </a:pPr>
            <a:endParaRPr lang="vi-VN" altLang="en-US" sz="2400" b="1">
              <a:solidFill>
                <a:srgbClr val="0000FF"/>
              </a:solidFill>
              <a:latin typeface="Times New Roman" panose="02020603050405020304" pitchFamily="18" charset="0"/>
            </a:endParaRPr>
          </a:p>
          <a:p>
            <a:pPr algn="just" eaLnBrk="1" hangingPunct="1">
              <a:spcBef>
                <a:spcPct val="0"/>
              </a:spcBef>
              <a:buFontTx/>
              <a:buNone/>
            </a:pPr>
            <a:r>
              <a:rPr lang="vi-VN" altLang="en-US" sz="2400" b="1">
                <a:latin typeface="Times New Roman" panose="02020603050405020304" pitchFamily="18" charset="0"/>
              </a:rPr>
              <a:t>	A. Quần thể				B. Quần xã	</a:t>
            </a:r>
            <a:endParaRPr lang="en-US" altLang="en-US" sz="2400" b="1">
              <a:latin typeface="Times New Roman" panose="02020603050405020304" pitchFamily="18" charset="0"/>
            </a:endParaRPr>
          </a:p>
          <a:p>
            <a:pPr algn="just" eaLnBrk="1" hangingPunct="1">
              <a:spcBef>
                <a:spcPct val="0"/>
              </a:spcBef>
              <a:buFontTx/>
              <a:buNone/>
            </a:pPr>
            <a:endParaRPr lang="vi-VN" altLang="en-US" sz="2400" b="1">
              <a:latin typeface="Times New Roman" panose="02020603050405020304" pitchFamily="18" charset="0"/>
            </a:endParaRPr>
          </a:p>
          <a:p>
            <a:pPr algn="just" eaLnBrk="1" hangingPunct="1">
              <a:spcBef>
                <a:spcPct val="0"/>
              </a:spcBef>
              <a:buFontTx/>
              <a:buNone/>
            </a:pPr>
            <a:r>
              <a:rPr lang="vi-VN" altLang="en-US" sz="2400" b="1">
                <a:latin typeface="Times New Roman" panose="02020603050405020304" pitchFamily="18" charset="0"/>
              </a:rPr>
              <a:t>	C. Hệ sinh thái			D. Chuỗi thức ăn</a:t>
            </a:r>
          </a:p>
        </p:txBody>
      </p:sp>
      <p:pic>
        <p:nvPicPr>
          <p:cNvPr id="103428" name="Picture 4" descr="EARTH-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876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5"/>
          <p:cNvSpPr txBox="1">
            <a:spLocks noChangeArrowheads="1"/>
          </p:cNvSpPr>
          <p:nvPr/>
        </p:nvSpPr>
        <p:spPr bwMode="auto">
          <a:xfrm>
            <a:off x="2743200" y="582613"/>
            <a:ext cx="4343400" cy="636587"/>
          </a:xfrm>
          <a:prstGeom prst="rect">
            <a:avLst/>
          </a:prstGeom>
          <a:solidFill>
            <a:srgbClr val="FF0066"/>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chemeClr val="bg1"/>
                </a:solidFill>
                <a:latin typeface="Times New Roman" panose="02020603050405020304" pitchFamily="18" charset="0"/>
              </a:rPr>
              <a:t>CÂU HỎI C</a:t>
            </a:r>
            <a:r>
              <a:rPr lang="vi-VN" altLang="en-US" b="1">
                <a:solidFill>
                  <a:schemeClr val="bg1"/>
                </a:solidFill>
                <a:latin typeface="Times New Roman" panose="02020603050405020304" pitchFamily="18" charset="0"/>
              </a:rPr>
              <a:t>ỦNG</a:t>
            </a:r>
            <a:r>
              <a:rPr lang="en-US" altLang="en-US" b="1">
                <a:solidFill>
                  <a:schemeClr val="bg1"/>
                </a:solidFill>
                <a:latin typeface="Times New Roman" panose="02020603050405020304" pitchFamily="18" charset="0"/>
              </a:rPr>
              <a:t> C</a:t>
            </a:r>
            <a:r>
              <a:rPr lang="vi-VN" altLang="en-US" b="1">
                <a:solidFill>
                  <a:schemeClr val="bg1"/>
                </a:solidFill>
                <a:latin typeface="Times New Roman" panose="02020603050405020304" pitchFamily="18" charset="0"/>
              </a:rPr>
              <a:t>Ố</a:t>
            </a:r>
          </a:p>
        </p:txBody>
      </p:sp>
      <p:sp>
        <p:nvSpPr>
          <p:cNvPr id="44038" name="Rectangle 7"/>
          <p:cNvSpPr>
            <a:spLocks noChangeArrowheads="1"/>
          </p:cNvSpPr>
          <p:nvPr/>
        </p:nvSpPr>
        <p:spPr bwMode="auto">
          <a:xfrm>
            <a:off x="228600" y="152400"/>
            <a:ext cx="8763000" cy="65532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anim calcmode="lin" valueType="num">
                                      <p:cBhvr>
                                        <p:cTn id="7" dur="1000" fill="hold"/>
                                        <p:tgtEl>
                                          <p:spTgt spid="103427"/>
                                        </p:tgtEl>
                                        <p:attrNameLst>
                                          <p:attrName>ppt_x</p:attrName>
                                        </p:attrNameLst>
                                      </p:cBhvr>
                                      <p:tavLst>
                                        <p:tav tm="0">
                                          <p:val>
                                            <p:strVal val="#ppt_x-.2"/>
                                          </p:val>
                                        </p:tav>
                                        <p:tav tm="100000">
                                          <p:val>
                                            <p:strVal val="#ppt_x"/>
                                          </p:val>
                                        </p:tav>
                                      </p:tavLst>
                                    </p:anim>
                                    <p:anim calcmode="lin" valueType="num">
                                      <p:cBhvr>
                                        <p:cTn id="8" dur="1000" fill="hold"/>
                                        <p:tgtEl>
                                          <p:spTgt spid="1034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342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5" presetClass="entr" presetSubtype="0" fill="hold" nodeType="clickEffect">
                                  <p:stCondLst>
                                    <p:cond delay="0"/>
                                  </p:stCondLst>
                                  <p:childTnLst>
                                    <p:set>
                                      <p:cBhvr>
                                        <p:cTn id="13" dur="1" fill="hold">
                                          <p:stCondLst>
                                            <p:cond delay="0"/>
                                          </p:stCondLst>
                                        </p:cTn>
                                        <p:tgtEl>
                                          <p:spTgt spid="103428"/>
                                        </p:tgtEl>
                                        <p:attrNameLst>
                                          <p:attrName>style.visibility</p:attrName>
                                        </p:attrNameLst>
                                      </p:cBhvr>
                                      <p:to>
                                        <p:strVal val="visible"/>
                                      </p:to>
                                    </p:set>
                                    <p:anim calcmode="lin" valueType="num">
                                      <p:cBhvr>
                                        <p:cTn id="14" dur="1000" fill="hold"/>
                                        <p:tgtEl>
                                          <p:spTgt spid="103428"/>
                                        </p:tgtEl>
                                        <p:attrNameLst>
                                          <p:attrName>ppt_w</p:attrName>
                                        </p:attrNameLst>
                                      </p:cBhvr>
                                      <p:tavLst>
                                        <p:tav tm="0">
                                          <p:val>
                                            <p:fltVal val="0"/>
                                          </p:val>
                                        </p:tav>
                                        <p:tav tm="100000">
                                          <p:val>
                                            <p:strVal val="#ppt_w"/>
                                          </p:val>
                                        </p:tav>
                                      </p:tavLst>
                                    </p:anim>
                                    <p:anim calcmode="lin" valueType="num">
                                      <p:cBhvr>
                                        <p:cTn id="15" dur="1000" fill="hold"/>
                                        <p:tgtEl>
                                          <p:spTgt spid="103428"/>
                                        </p:tgtEl>
                                        <p:attrNameLst>
                                          <p:attrName>ppt_h</p:attrName>
                                        </p:attrNameLst>
                                      </p:cBhvr>
                                      <p:tavLst>
                                        <p:tav tm="0">
                                          <p:val>
                                            <p:fltVal val="0"/>
                                          </p:val>
                                        </p:tav>
                                        <p:tav tm="100000">
                                          <p:val>
                                            <p:strVal val="#ppt_h"/>
                                          </p:val>
                                        </p:tav>
                                      </p:tavLst>
                                    </p:anim>
                                    <p:anim calcmode="lin" valueType="num">
                                      <p:cBhvr>
                                        <p:cTn id="16" dur="1000" fill="hold"/>
                                        <p:tgtEl>
                                          <p:spTgt spid="10342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34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457200" y="1503363"/>
            <a:ext cx="8305800" cy="507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800" b="1">
                <a:solidFill>
                  <a:srgbClr val="0000FF"/>
                </a:solidFill>
                <a:latin typeface="Times New Roman" panose="02020603050405020304" pitchFamily="18" charset="0"/>
              </a:rPr>
              <a:t>Câu </a:t>
            </a:r>
            <a:r>
              <a:rPr lang="en-US" altLang="en-US" sz="2800" b="1">
                <a:solidFill>
                  <a:srgbClr val="0000FF"/>
                </a:solidFill>
                <a:latin typeface="Times New Roman" panose="02020603050405020304" pitchFamily="18" charset="0"/>
              </a:rPr>
              <a:t>6</a:t>
            </a:r>
            <a:r>
              <a:rPr lang="vi-VN" altLang="en-US" sz="2800" b="1">
                <a:solidFill>
                  <a:srgbClr val="0000FF"/>
                </a:solidFill>
                <a:latin typeface="Times New Roman" panose="02020603050405020304" pitchFamily="18" charset="0"/>
              </a:rPr>
              <a:t>. Tại sao hệ sinh thái là một hệ thống sinh học hoàn chỉnh và tương đối ổn định?</a:t>
            </a:r>
            <a:endParaRPr lang="en-US" altLang="en-US" sz="2800" b="1">
              <a:solidFill>
                <a:srgbClr val="0000FF"/>
              </a:solidFill>
              <a:latin typeface="Times New Roman" panose="02020603050405020304" pitchFamily="18" charset="0"/>
            </a:endParaRPr>
          </a:p>
          <a:p>
            <a:pPr algn="just" eaLnBrk="1" hangingPunct="1">
              <a:spcBef>
                <a:spcPct val="0"/>
              </a:spcBef>
              <a:buFontTx/>
              <a:buNone/>
            </a:pPr>
            <a:endParaRPr lang="vi-VN" altLang="en-US" sz="2800" b="1">
              <a:solidFill>
                <a:srgbClr val="0000FF"/>
              </a:solidFill>
              <a:latin typeface="Times New Roman" panose="02020603050405020304" pitchFamily="18" charset="0"/>
            </a:endParaRPr>
          </a:p>
          <a:p>
            <a:pPr algn="just" eaLnBrk="1" hangingPunct="1">
              <a:spcBef>
                <a:spcPct val="0"/>
              </a:spcBef>
              <a:buFontTx/>
              <a:buNone/>
            </a:pPr>
            <a:r>
              <a:rPr lang="vi-VN" altLang="en-US" sz="2400">
                <a:latin typeface="Times New Roman" panose="02020603050405020304" pitchFamily="18" charset="0"/>
              </a:rPr>
              <a:t>	A. Vì các sinh vật trong quần xã luôn cạnh tranh với nhau đồng thời tác động với các thành phần vô sinh của sinh cảnh</a:t>
            </a:r>
            <a:endParaRPr lang="en-US" altLang="en-US" sz="2400">
              <a:latin typeface="Times New Roman" panose="02020603050405020304" pitchFamily="18" charset="0"/>
            </a:endParaRPr>
          </a:p>
          <a:p>
            <a:pPr algn="just" eaLnBrk="1" hangingPunct="1">
              <a:spcBef>
                <a:spcPct val="0"/>
              </a:spcBef>
              <a:buFontTx/>
              <a:buNone/>
            </a:pPr>
            <a:endParaRPr lang="vi-VN" altLang="en-US" sz="2400">
              <a:latin typeface="Times New Roman" panose="02020603050405020304" pitchFamily="18" charset="0"/>
            </a:endParaRPr>
          </a:p>
          <a:p>
            <a:pPr algn="just" eaLnBrk="1" hangingPunct="1">
              <a:spcBef>
                <a:spcPct val="0"/>
              </a:spcBef>
              <a:buFontTx/>
              <a:buNone/>
            </a:pPr>
            <a:r>
              <a:rPr lang="vi-VN" altLang="en-US" sz="2400">
                <a:latin typeface="Times New Roman" panose="02020603050405020304" pitchFamily="18" charset="0"/>
              </a:rPr>
              <a:t>	B. Vì các sinh vật trong quần xã luôn tác động lẫn nhau</a:t>
            </a:r>
            <a:endParaRPr lang="en-US" altLang="en-US" sz="2400">
              <a:latin typeface="Times New Roman" panose="02020603050405020304" pitchFamily="18" charset="0"/>
            </a:endParaRPr>
          </a:p>
          <a:p>
            <a:pPr algn="just" eaLnBrk="1" hangingPunct="1">
              <a:spcBef>
                <a:spcPct val="0"/>
              </a:spcBef>
              <a:buFontTx/>
              <a:buNone/>
            </a:pPr>
            <a:endParaRPr lang="vi-VN" altLang="en-US" sz="2400">
              <a:latin typeface="Times New Roman" panose="02020603050405020304" pitchFamily="18" charset="0"/>
            </a:endParaRPr>
          </a:p>
          <a:p>
            <a:pPr algn="just" eaLnBrk="1" hangingPunct="1">
              <a:spcBef>
                <a:spcPct val="0"/>
              </a:spcBef>
              <a:buFontTx/>
              <a:buNone/>
            </a:pPr>
            <a:r>
              <a:rPr lang="vi-VN" altLang="en-US" sz="2400">
                <a:latin typeface="Times New Roman" panose="02020603050405020304" pitchFamily="18" charset="0"/>
              </a:rPr>
              <a:t>	C. Vì các sinh vật trong quần xã luôn tác động với các thành phần vô sinh của sinh cảnh</a:t>
            </a:r>
            <a:endParaRPr lang="en-US" altLang="en-US" sz="2400">
              <a:latin typeface="Times New Roman" panose="02020603050405020304" pitchFamily="18" charset="0"/>
            </a:endParaRPr>
          </a:p>
          <a:p>
            <a:pPr algn="just" eaLnBrk="1" hangingPunct="1">
              <a:spcBef>
                <a:spcPct val="0"/>
              </a:spcBef>
              <a:buFontTx/>
              <a:buNone/>
            </a:pPr>
            <a:endParaRPr lang="vi-VN" altLang="en-US" sz="2400">
              <a:latin typeface="Times New Roman" panose="02020603050405020304" pitchFamily="18" charset="0"/>
            </a:endParaRPr>
          </a:p>
          <a:p>
            <a:pPr algn="just" eaLnBrk="1" hangingPunct="1">
              <a:spcBef>
                <a:spcPct val="0"/>
              </a:spcBef>
              <a:buFontTx/>
              <a:buNone/>
            </a:pPr>
            <a:r>
              <a:rPr lang="vi-VN" altLang="en-US" sz="2400">
                <a:latin typeface="Times New Roman" panose="02020603050405020304" pitchFamily="18" charset="0"/>
              </a:rPr>
              <a:t>	D. Vì các sinh vật trong quần xã luôn tác động lẫn nhau đồng thời tác động lên các thành phần vô sinh của sinh cảnh</a:t>
            </a:r>
          </a:p>
        </p:txBody>
      </p:sp>
      <p:pic>
        <p:nvPicPr>
          <p:cNvPr id="38921" name="Picture 9" descr="EARTH-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638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16" descr="bd13730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04800"/>
            <a:ext cx="15240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17"/>
          <p:cNvSpPr txBox="1">
            <a:spLocks noChangeArrowheads="1"/>
          </p:cNvSpPr>
          <p:nvPr/>
        </p:nvSpPr>
        <p:spPr bwMode="auto">
          <a:xfrm>
            <a:off x="2743200" y="582613"/>
            <a:ext cx="4343400" cy="636587"/>
          </a:xfrm>
          <a:prstGeom prst="rect">
            <a:avLst/>
          </a:prstGeom>
          <a:solidFill>
            <a:srgbClr val="FF0066"/>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chemeClr val="bg1"/>
                </a:solidFill>
                <a:latin typeface="Times New Roman" panose="02020603050405020304" pitchFamily="18" charset="0"/>
              </a:rPr>
              <a:t>CÂU HỎI C</a:t>
            </a:r>
            <a:r>
              <a:rPr lang="vi-VN" altLang="en-US" b="1">
                <a:solidFill>
                  <a:schemeClr val="bg1"/>
                </a:solidFill>
                <a:latin typeface="Times New Roman" panose="02020603050405020304" pitchFamily="18" charset="0"/>
              </a:rPr>
              <a:t>ỦNG</a:t>
            </a:r>
            <a:r>
              <a:rPr lang="en-US" altLang="en-US" b="1">
                <a:solidFill>
                  <a:schemeClr val="bg1"/>
                </a:solidFill>
                <a:latin typeface="Times New Roman" panose="02020603050405020304" pitchFamily="18" charset="0"/>
              </a:rPr>
              <a:t> C</a:t>
            </a:r>
            <a:r>
              <a:rPr lang="vi-VN" altLang="en-US" b="1">
                <a:solidFill>
                  <a:schemeClr val="bg1"/>
                </a:solidFill>
                <a:latin typeface="Times New Roman" panose="02020603050405020304" pitchFamily="18" charset="0"/>
              </a:rPr>
              <a:t>Ố</a:t>
            </a:r>
          </a:p>
        </p:txBody>
      </p:sp>
      <p:sp>
        <p:nvSpPr>
          <p:cNvPr id="46086" name="Rectangle 18"/>
          <p:cNvSpPr>
            <a:spLocks noChangeArrowheads="1"/>
          </p:cNvSpPr>
          <p:nvPr/>
        </p:nvSpPr>
        <p:spPr bwMode="auto">
          <a:xfrm>
            <a:off x="228600" y="152400"/>
            <a:ext cx="8763000" cy="65532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p:cTn id="7" dur="1000" fill="hold"/>
                                        <p:tgtEl>
                                          <p:spTgt spid="38917"/>
                                        </p:tgtEl>
                                        <p:attrNameLst>
                                          <p:attrName>ppt_x</p:attrName>
                                        </p:attrNameLst>
                                      </p:cBhvr>
                                      <p:tavLst>
                                        <p:tav tm="0">
                                          <p:val>
                                            <p:strVal val="#ppt_x-.2"/>
                                          </p:val>
                                        </p:tav>
                                        <p:tav tm="100000">
                                          <p:val>
                                            <p:strVal val="#ppt_x"/>
                                          </p:val>
                                        </p:tav>
                                      </p:tavLst>
                                    </p:anim>
                                    <p:anim calcmode="lin" valueType="num">
                                      <p:cBhvr>
                                        <p:cTn id="8" dur="1000" fill="hold"/>
                                        <p:tgtEl>
                                          <p:spTgt spid="389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5" presetClass="entr" presetSubtype="0" fill="hold" nodeType="clickEffect">
                                  <p:stCondLst>
                                    <p:cond delay="0"/>
                                  </p:stCondLst>
                                  <p:childTnLst>
                                    <p:set>
                                      <p:cBhvr>
                                        <p:cTn id="13" dur="1" fill="hold">
                                          <p:stCondLst>
                                            <p:cond delay="0"/>
                                          </p:stCondLst>
                                        </p:cTn>
                                        <p:tgtEl>
                                          <p:spTgt spid="38921"/>
                                        </p:tgtEl>
                                        <p:attrNameLst>
                                          <p:attrName>style.visibility</p:attrName>
                                        </p:attrNameLst>
                                      </p:cBhvr>
                                      <p:to>
                                        <p:strVal val="visible"/>
                                      </p:to>
                                    </p:set>
                                    <p:anim calcmode="lin" valueType="num">
                                      <p:cBhvr>
                                        <p:cTn id="14" dur="1000" fill="hold"/>
                                        <p:tgtEl>
                                          <p:spTgt spid="38921"/>
                                        </p:tgtEl>
                                        <p:attrNameLst>
                                          <p:attrName>ppt_w</p:attrName>
                                        </p:attrNameLst>
                                      </p:cBhvr>
                                      <p:tavLst>
                                        <p:tav tm="0">
                                          <p:val>
                                            <p:fltVal val="0"/>
                                          </p:val>
                                        </p:tav>
                                        <p:tav tm="100000">
                                          <p:val>
                                            <p:strVal val="#ppt_w"/>
                                          </p:val>
                                        </p:tav>
                                      </p:tavLst>
                                    </p:anim>
                                    <p:anim calcmode="lin" valueType="num">
                                      <p:cBhvr>
                                        <p:cTn id="15" dur="1000" fill="hold"/>
                                        <p:tgtEl>
                                          <p:spTgt spid="38921"/>
                                        </p:tgtEl>
                                        <p:attrNameLst>
                                          <p:attrName>ppt_h</p:attrName>
                                        </p:attrNameLst>
                                      </p:cBhvr>
                                      <p:tavLst>
                                        <p:tav tm="0">
                                          <p:val>
                                            <p:fltVal val="0"/>
                                          </p:val>
                                        </p:tav>
                                        <p:tav tm="100000">
                                          <p:val>
                                            <p:strVal val="#ppt_h"/>
                                          </p:val>
                                        </p:tav>
                                      </p:tavLst>
                                    </p:anim>
                                    <p:anim calcmode="lin" valueType="num">
                                      <p:cBhvr>
                                        <p:cTn id="16" dur="1000" fill="hold"/>
                                        <p:tgtEl>
                                          <p:spTgt spid="3892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89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724775" y="5410200"/>
            <a:ext cx="14192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descr="J01240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3018" y="5422106"/>
            <a:ext cx="14589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J01240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708106" y="23019"/>
            <a:ext cx="145891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43013"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2514600"/>
            <a:ext cx="2590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5" name="Picture 8" descr="FISH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562600"/>
            <a:ext cx="8382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Text Box 9"/>
          <p:cNvSpPr txBox="1">
            <a:spLocks noChangeArrowheads="1"/>
          </p:cNvSpPr>
          <p:nvPr/>
        </p:nvSpPr>
        <p:spPr bwMode="auto">
          <a:xfrm>
            <a:off x="990600" y="2449513"/>
            <a:ext cx="45720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Char char="-"/>
            </a:pPr>
            <a:r>
              <a:rPr lang="vi-VN" altLang="en-US" sz="2800">
                <a:latin typeface="Times New Roman" panose="02020603050405020304" pitchFamily="18" charset="0"/>
              </a:rPr>
              <a:t> Học bài và trả lời câu hỏi ở trang 190</a:t>
            </a:r>
          </a:p>
          <a:p>
            <a:pPr algn="just">
              <a:spcBef>
                <a:spcPct val="50000"/>
              </a:spcBef>
              <a:buFontTx/>
              <a:buChar char="-"/>
            </a:pPr>
            <a:r>
              <a:rPr lang="vi-VN" altLang="en-US" sz="2800">
                <a:latin typeface="Times New Roman" panose="02020603050405020304" pitchFamily="18" charset="0"/>
              </a:rPr>
              <a:t> Nghiên cứu bài tiếp theo “TRAO ĐỔI VẬT CHẤT TRONG HỆ SINH THÁI”.</a:t>
            </a:r>
          </a:p>
        </p:txBody>
      </p:sp>
      <p:sp>
        <p:nvSpPr>
          <p:cNvPr id="41994" name="WordArt 10"/>
          <p:cNvSpPr>
            <a:spLocks noChangeArrowheads="1" noChangeShapeType="1" noTextEdit="1"/>
          </p:cNvSpPr>
          <p:nvPr/>
        </p:nvSpPr>
        <p:spPr bwMode="auto">
          <a:xfrm>
            <a:off x="2209800" y="990600"/>
            <a:ext cx="5029200" cy="609600"/>
          </a:xfrm>
          <a:prstGeom prst="rect">
            <a:avLst/>
          </a:prstGeom>
        </p:spPr>
        <p:txBody>
          <a:bodyPr wrap="none" fromWordArt="1">
            <a:prstTxWarp prst="textPlain">
              <a:avLst>
                <a:gd name="adj" fmla="val 50000"/>
              </a:avLst>
            </a:prstTxWarp>
          </a:bodyPr>
          <a:lstStyle/>
          <a:p>
            <a:pPr algn="ctr"/>
            <a:r>
              <a:rPr lang="en-US" sz="3200" b="1" kern="10" spc="-320">
                <a:ln w="9525">
                  <a:solidFill>
                    <a:srgbClr val="FF0000"/>
                  </a:solidFill>
                  <a:round/>
                  <a:headEnd/>
                  <a:tailEnd/>
                </a:ln>
                <a:solidFill>
                  <a:srgbClr val="00FF00"/>
                </a:solid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CÂU HỎI VÀ BÀI TẬP VỀ NHÀ</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indefinite" fill="hold" nodeType="withEffect">
                                  <p:stCondLst>
                                    <p:cond delay="0"/>
                                  </p:stCondLst>
                                  <p:childTnLst>
                                    <p:animClr clrSpc="rgb" dir="cw">
                                      <p:cBhvr>
                                        <p:cTn id="6" dur="2000" fill="hold"/>
                                        <p:tgtEl>
                                          <p:spTgt spid="41994"/>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WordArt 2"/>
          <p:cNvSpPr>
            <a:spLocks noChangeArrowheads="1" noChangeShapeType="1" noTextEdit="1"/>
          </p:cNvSpPr>
          <p:nvPr/>
        </p:nvSpPr>
        <p:spPr bwMode="auto">
          <a:xfrm>
            <a:off x="838200" y="1676400"/>
            <a:ext cx="7924800" cy="1571625"/>
          </a:xfrm>
          <a:prstGeom prst="rect">
            <a:avLst/>
          </a:prstGeom>
        </p:spPr>
        <p:txBody>
          <a:bodyPr wrap="none" fromWordArt="1">
            <a:prstTxWarp prst="textPlain">
              <a:avLst>
                <a:gd name="adj" fmla="val 50000"/>
              </a:avLst>
            </a:prstTxWarp>
          </a:bodyPr>
          <a:lstStyle/>
          <a:p>
            <a:pPr algn="ctr"/>
            <a:r>
              <a:rPr lang="vi-VN" sz="3600" b="1" kern="10" spc="-360">
                <a:ln w="12700">
                  <a:solidFill>
                    <a:schemeClr val="accent2"/>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HỌC KẾT THÚC.</a:t>
            </a:r>
          </a:p>
          <a:p>
            <a:pPr algn="ctr"/>
            <a:r>
              <a:rPr lang="vi-VN" sz="3600" b="1" kern="10" spc="-360">
                <a:ln w="12700">
                  <a:solidFill>
                    <a:schemeClr val="accent2"/>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CẢM ƠN QUÝ THẦY CÔ VÀ CÁC EM HỌC SINH,</a:t>
            </a:r>
          </a:p>
          <a:p>
            <a:pPr algn="ctr"/>
            <a:r>
              <a:rPr lang="vi-VN" sz="3600" b="1" kern="10" spc="-360">
                <a:ln w="12700">
                  <a:solidFill>
                    <a:schemeClr val="accent2"/>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CHÚC QUÝ THẦY CÔ VÀ CÁC EM SỨC KHOẺ VÀ HẠNH PHÚC !</a:t>
            </a:r>
            <a:endParaRPr lang="en-US" sz="3600" b="1" kern="10" spc="-360">
              <a:ln w="12700">
                <a:solidFill>
                  <a:schemeClr val="accent2"/>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50179" name="Picture 3"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724775" y="5410200"/>
            <a:ext cx="14192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J01240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3018" y="5422106"/>
            <a:ext cx="14589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descr="J01240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708106" y="23019"/>
            <a:ext cx="145891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43013"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9" descr="flora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581400"/>
            <a:ext cx="1778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auto">
          <a:xfrm>
            <a:off x="533400" y="685800"/>
            <a:ext cx="2057400" cy="5334000"/>
          </a:xfrm>
          <a:prstGeom prst="flowChartAlternateProcess">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27" name="Oval 3"/>
          <p:cNvSpPr>
            <a:spLocks noChangeArrowheads="1"/>
          </p:cNvSpPr>
          <p:nvPr/>
        </p:nvSpPr>
        <p:spPr bwMode="auto">
          <a:xfrm>
            <a:off x="609600" y="1066800"/>
            <a:ext cx="1905000" cy="685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28" name="Text Box 4"/>
          <p:cNvSpPr txBox="1">
            <a:spLocks noChangeArrowheads="1"/>
          </p:cNvSpPr>
          <p:nvPr/>
        </p:nvSpPr>
        <p:spPr bwMode="auto">
          <a:xfrm>
            <a:off x="838200" y="11430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Ánh sáng</a:t>
            </a:r>
          </a:p>
        </p:txBody>
      </p:sp>
      <p:sp>
        <p:nvSpPr>
          <p:cNvPr id="52229" name="Oval 5"/>
          <p:cNvSpPr>
            <a:spLocks noChangeArrowheads="1"/>
          </p:cNvSpPr>
          <p:nvPr/>
        </p:nvSpPr>
        <p:spPr bwMode="auto">
          <a:xfrm>
            <a:off x="609600" y="1905000"/>
            <a:ext cx="1905000" cy="685800"/>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30" name="Text Box 6"/>
          <p:cNvSpPr txBox="1">
            <a:spLocks noChangeArrowheads="1"/>
          </p:cNvSpPr>
          <p:nvPr/>
        </p:nvSpPr>
        <p:spPr bwMode="auto">
          <a:xfrm>
            <a:off x="914400" y="19812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Khí hậu</a:t>
            </a:r>
          </a:p>
        </p:txBody>
      </p:sp>
      <p:sp>
        <p:nvSpPr>
          <p:cNvPr id="52231" name="Oval 7"/>
          <p:cNvSpPr>
            <a:spLocks noChangeArrowheads="1"/>
          </p:cNvSpPr>
          <p:nvPr/>
        </p:nvSpPr>
        <p:spPr bwMode="auto">
          <a:xfrm>
            <a:off x="609600" y="2895600"/>
            <a:ext cx="1905000" cy="685800"/>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32" name="Text Box 8"/>
          <p:cNvSpPr txBox="1">
            <a:spLocks noChangeArrowheads="1"/>
          </p:cNvSpPr>
          <p:nvPr/>
        </p:nvSpPr>
        <p:spPr bwMode="auto">
          <a:xfrm>
            <a:off x="1219200" y="3032125"/>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Đất</a:t>
            </a:r>
          </a:p>
        </p:txBody>
      </p:sp>
      <p:sp>
        <p:nvSpPr>
          <p:cNvPr id="52233" name="Oval 9"/>
          <p:cNvSpPr>
            <a:spLocks noChangeArrowheads="1"/>
          </p:cNvSpPr>
          <p:nvPr/>
        </p:nvSpPr>
        <p:spPr bwMode="auto">
          <a:xfrm>
            <a:off x="609600" y="3810000"/>
            <a:ext cx="1905000" cy="685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34" name="Text Box 10"/>
          <p:cNvSpPr txBox="1">
            <a:spLocks noChangeArrowheads="1"/>
          </p:cNvSpPr>
          <p:nvPr/>
        </p:nvSpPr>
        <p:spPr bwMode="auto">
          <a:xfrm>
            <a:off x="1066800" y="38862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Nước</a:t>
            </a:r>
          </a:p>
        </p:txBody>
      </p:sp>
      <p:sp>
        <p:nvSpPr>
          <p:cNvPr id="52235" name="Oval 11"/>
          <p:cNvSpPr>
            <a:spLocks noChangeArrowheads="1"/>
          </p:cNvSpPr>
          <p:nvPr/>
        </p:nvSpPr>
        <p:spPr bwMode="auto">
          <a:xfrm>
            <a:off x="609600" y="4953000"/>
            <a:ext cx="1905000" cy="68580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36" name="Text Box 12"/>
          <p:cNvSpPr txBox="1">
            <a:spLocks noChangeArrowheads="1"/>
          </p:cNvSpPr>
          <p:nvPr/>
        </p:nvSpPr>
        <p:spPr bwMode="auto">
          <a:xfrm>
            <a:off x="914400" y="4953000"/>
            <a:ext cx="121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latin typeface="Times New Roman" panose="02020603050405020304" pitchFamily="18" charset="0"/>
              </a:rPr>
              <a:t>Xác sinh vật</a:t>
            </a:r>
          </a:p>
        </p:txBody>
      </p:sp>
      <p:sp>
        <p:nvSpPr>
          <p:cNvPr id="52237" name="AutoShape 13"/>
          <p:cNvSpPr>
            <a:spLocks noChangeArrowheads="1"/>
          </p:cNvSpPr>
          <p:nvPr/>
        </p:nvSpPr>
        <p:spPr bwMode="auto">
          <a:xfrm>
            <a:off x="3886200" y="685800"/>
            <a:ext cx="4724400" cy="5334000"/>
          </a:xfrm>
          <a:prstGeom prst="flowChartAlternateProcess">
            <a:avLst/>
          </a:prstGeom>
          <a:noFill/>
          <a:ln w="2857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38" name="AutoShape 14"/>
          <p:cNvSpPr>
            <a:spLocks noChangeArrowheads="1"/>
          </p:cNvSpPr>
          <p:nvPr/>
        </p:nvSpPr>
        <p:spPr bwMode="auto">
          <a:xfrm>
            <a:off x="2743200" y="2743200"/>
            <a:ext cx="914400" cy="533400"/>
          </a:xfrm>
          <a:prstGeom prst="rightArrow">
            <a:avLst>
              <a:gd name="adj1" fmla="val 50000"/>
              <a:gd name="adj2" fmla="val 4285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39" name="AutoShape 15"/>
          <p:cNvSpPr>
            <a:spLocks noChangeArrowheads="1"/>
          </p:cNvSpPr>
          <p:nvPr/>
        </p:nvSpPr>
        <p:spPr bwMode="auto">
          <a:xfrm>
            <a:off x="2743200" y="3733800"/>
            <a:ext cx="914400" cy="533400"/>
          </a:xfrm>
          <a:prstGeom prst="leftArrow">
            <a:avLst>
              <a:gd name="adj1" fmla="val 50000"/>
              <a:gd name="adj2" fmla="val 4285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40" name="AutoShape 16" descr="Kết quả hình ảnh cho CỎ"/>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41" name="AutoShape 17" descr="Kết quả hình ảnh cho CỎ"/>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pic>
        <p:nvPicPr>
          <p:cNvPr id="52242" name="Picture 18" descr="con t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143000"/>
            <a:ext cx="1676400"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3" name="AutoShape 19" descr="Kết quả hình ảnh cho CỎ"/>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pic>
        <p:nvPicPr>
          <p:cNvPr id="52244" name="Picture 20" descr="t%C3%A0n%20nhang%20t%E1%BB%AB%20c%C3%A2y%20c%E1%BB%8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143000"/>
            <a:ext cx="17526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5" name="AutoShape 21"/>
          <p:cNvSpPr>
            <a:spLocks noChangeArrowheads="1"/>
          </p:cNvSpPr>
          <p:nvPr/>
        </p:nvSpPr>
        <p:spPr bwMode="auto">
          <a:xfrm>
            <a:off x="5943600" y="1676400"/>
            <a:ext cx="381000" cy="533400"/>
          </a:xfrm>
          <a:prstGeom prst="rightArrow">
            <a:avLst>
              <a:gd name="adj1" fmla="val 50000"/>
              <a:gd name="adj2" fmla="val 25000"/>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46" name="AutoShape 22" descr="Kết quả hình ảnh cho CON HO"/>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47" name="AutoShape 23" descr="9k="/>
          <p:cNvSpPr>
            <a:spLocks noChangeAspect="1" noChangeArrowheads="1"/>
          </p:cNvSpPr>
          <p:nvPr/>
        </p:nvSpPr>
        <p:spPr bwMode="auto">
          <a:xfrm>
            <a:off x="1576388" y="1557338"/>
            <a:ext cx="59912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48" name="AutoShape 24" descr="9k="/>
          <p:cNvSpPr>
            <a:spLocks noChangeAspect="1" noChangeArrowheads="1"/>
          </p:cNvSpPr>
          <p:nvPr/>
        </p:nvSpPr>
        <p:spPr bwMode="auto">
          <a:xfrm>
            <a:off x="1576388" y="1557338"/>
            <a:ext cx="59912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pic>
        <p:nvPicPr>
          <p:cNvPr id="52249" name="Picture 25" descr="ANd9GcQbAoMq4gVMF5aPM-DvJ_KKVm9RB4cEo2nmsVamFky94mVQQ_5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657600"/>
            <a:ext cx="17621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50" name="AutoShape 26"/>
          <p:cNvSpPr>
            <a:spLocks noChangeArrowheads="1"/>
          </p:cNvSpPr>
          <p:nvPr/>
        </p:nvSpPr>
        <p:spPr bwMode="auto">
          <a:xfrm>
            <a:off x="7620000" y="2895600"/>
            <a:ext cx="533400" cy="609600"/>
          </a:xfrm>
          <a:prstGeom prst="downArrow">
            <a:avLst>
              <a:gd name="adj1" fmla="val 50000"/>
              <a:gd name="adj2" fmla="val 28571"/>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51" name="Text Box 27"/>
          <p:cNvSpPr txBox="1">
            <a:spLocks noChangeArrowheads="1"/>
          </p:cNvSpPr>
          <p:nvPr/>
        </p:nvSpPr>
        <p:spPr bwMode="auto">
          <a:xfrm>
            <a:off x="609600" y="2286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SINH CẢNH</a:t>
            </a:r>
          </a:p>
        </p:txBody>
      </p:sp>
      <p:sp>
        <p:nvSpPr>
          <p:cNvPr id="52252" name="Text Box 28"/>
          <p:cNvSpPr txBox="1">
            <a:spLocks noChangeArrowheads="1"/>
          </p:cNvSpPr>
          <p:nvPr/>
        </p:nvSpPr>
        <p:spPr bwMode="auto">
          <a:xfrm>
            <a:off x="5410200" y="2286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QUẦN XÃ</a:t>
            </a:r>
          </a:p>
        </p:txBody>
      </p:sp>
      <p:pic>
        <p:nvPicPr>
          <p:cNvPr id="52253" name="Picture 29" descr="ANd9GcQt4J5m5KPRlX-da4HYH_SRSKhwDPq9nTkyRbeKk752NDP2XgX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733800"/>
            <a:ext cx="17526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54" name="AutoShape 30"/>
          <p:cNvSpPr>
            <a:spLocks noChangeArrowheads="1"/>
          </p:cNvSpPr>
          <p:nvPr/>
        </p:nvSpPr>
        <p:spPr bwMode="auto">
          <a:xfrm>
            <a:off x="5867400" y="4267200"/>
            <a:ext cx="457200" cy="533400"/>
          </a:xfrm>
          <a:prstGeom prst="leftArrow">
            <a:avLst>
              <a:gd name="adj1" fmla="val 50000"/>
              <a:gd name="adj2" fmla="val 25000"/>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55" name="Text Box 31"/>
          <p:cNvSpPr txBox="1">
            <a:spLocks noChangeArrowheads="1"/>
          </p:cNvSpPr>
          <p:nvPr/>
        </p:nvSpPr>
        <p:spPr bwMode="auto">
          <a:xfrm>
            <a:off x="4114800" y="746125"/>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rPr>
              <a:t>SV Sản xuất</a:t>
            </a:r>
          </a:p>
        </p:txBody>
      </p:sp>
      <p:sp>
        <p:nvSpPr>
          <p:cNvPr id="52256" name="Text Box 32"/>
          <p:cNvSpPr txBox="1">
            <a:spLocks noChangeArrowheads="1"/>
          </p:cNvSpPr>
          <p:nvPr/>
        </p:nvSpPr>
        <p:spPr bwMode="auto">
          <a:xfrm>
            <a:off x="6629400" y="6858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rPr>
              <a:t>SV tiêu thụ</a:t>
            </a:r>
          </a:p>
        </p:txBody>
      </p:sp>
      <p:sp>
        <p:nvSpPr>
          <p:cNvPr id="52257" name="AutoShape 33"/>
          <p:cNvSpPr>
            <a:spLocks/>
          </p:cNvSpPr>
          <p:nvPr/>
        </p:nvSpPr>
        <p:spPr bwMode="auto">
          <a:xfrm rot="5400000">
            <a:off x="4533900" y="3467100"/>
            <a:ext cx="381000" cy="5486400"/>
          </a:xfrm>
          <a:prstGeom prst="rightBrace">
            <a:avLst>
              <a:gd name="adj1" fmla="val 120000"/>
              <a:gd name="adj2" fmla="val 50199"/>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58" name="Text Box 34"/>
          <p:cNvSpPr txBox="1">
            <a:spLocks noChangeArrowheads="1"/>
          </p:cNvSpPr>
          <p:nvPr/>
        </p:nvSpPr>
        <p:spPr bwMode="auto">
          <a:xfrm>
            <a:off x="3657600" y="63246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HỆ SINH THÁI</a:t>
            </a:r>
          </a:p>
        </p:txBody>
      </p:sp>
      <p:sp>
        <p:nvSpPr>
          <p:cNvPr id="52259" name="AutoShape 35"/>
          <p:cNvSpPr>
            <a:spLocks noChangeArrowheads="1"/>
          </p:cNvSpPr>
          <p:nvPr/>
        </p:nvSpPr>
        <p:spPr bwMode="auto">
          <a:xfrm>
            <a:off x="4648200" y="2971800"/>
            <a:ext cx="533400" cy="609600"/>
          </a:xfrm>
          <a:prstGeom prst="downArrow">
            <a:avLst>
              <a:gd name="adj1" fmla="val 50000"/>
              <a:gd name="adj2" fmla="val 28571"/>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60" name="Text Box 36"/>
          <p:cNvSpPr txBox="1">
            <a:spLocks noChangeArrowheads="1"/>
          </p:cNvSpPr>
          <p:nvPr/>
        </p:nvSpPr>
        <p:spPr bwMode="auto">
          <a:xfrm>
            <a:off x="4191000" y="5546725"/>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rPr>
              <a:t>SV phân giải</a:t>
            </a:r>
          </a:p>
        </p:txBody>
      </p:sp>
      <p:sp>
        <p:nvSpPr>
          <p:cNvPr id="52261" name="AutoShape 37"/>
          <p:cNvSpPr>
            <a:spLocks noChangeArrowheads="1"/>
          </p:cNvSpPr>
          <p:nvPr/>
        </p:nvSpPr>
        <p:spPr bwMode="auto">
          <a:xfrm>
            <a:off x="6400800" y="1143000"/>
            <a:ext cx="2057400" cy="4419600"/>
          </a:xfrm>
          <a:prstGeom prst="flowChartAlternateProcess">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61950" y="912813"/>
            <a:ext cx="462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rPr>
              <a:t>I.  KHÁI NIỆM HỆ SINH THÁI: </a:t>
            </a:r>
          </a:p>
        </p:txBody>
      </p:sp>
      <p:sp>
        <p:nvSpPr>
          <p:cNvPr id="8195" name="Text Box 4"/>
          <p:cNvSpPr txBox="1">
            <a:spLocks noChangeArrowheads="1"/>
          </p:cNvSpPr>
          <p:nvPr/>
        </p:nvSpPr>
        <p:spPr bwMode="auto">
          <a:xfrm>
            <a:off x="228600" y="152400"/>
            <a:ext cx="8763000" cy="6413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3600" b="1">
                <a:latin typeface="Times New Roman" panose="02020603050405020304" pitchFamily="18" charset="0"/>
              </a:rPr>
              <a:t>Bài 4</a:t>
            </a:r>
            <a:r>
              <a:rPr lang="en-US" altLang="en-US" sz="3600" b="1">
                <a:latin typeface="Times New Roman" panose="02020603050405020304" pitchFamily="18" charset="0"/>
              </a:rPr>
              <a:t>2</a:t>
            </a:r>
            <a:r>
              <a:rPr lang="vi-VN" altLang="en-US" sz="3600" b="1">
                <a:latin typeface="Times New Roman" panose="02020603050405020304" pitchFamily="18" charset="0"/>
              </a:rPr>
              <a:t>:</a:t>
            </a:r>
            <a:r>
              <a:rPr lang="vi-VN" altLang="en-US" sz="3600" b="1">
                <a:solidFill>
                  <a:schemeClr val="tx2"/>
                </a:solidFill>
                <a:latin typeface="Times New Roman" panose="02020603050405020304" pitchFamily="18" charset="0"/>
              </a:rPr>
              <a:t> </a:t>
            </a:r>
            <a:r>
              <a:rPr lang="en-US" altLang="en-US" sz="3600" b="1">
                <a:solidFill>
                  <a:schemeClr val="tx2"/>
                </a:solidFill>
                <a:latin typeface="Times New Roman" panose="02020603050405020304" pitchFamily="18" charset="0"/>
              </a:rPr>
              <a:t>HỆ SINH THÁI</a:t>
            </a:r>
            <a:endParaRPr lang="vi-VN" altLang="en-US" sz="3600" b="1">
              <a:solidFill>
                <a:schemeClr val="tx2"/>
              </a:solidFill>
              <a:latin typeface="Times New Roman" panose="02020603050405020304" pitchFamily="18" charset="0"/>
            </a:endParaRPr>
          </a:p>
        </p:txBody>
      </p:sp>
      <p:sp>
        <p:nvSpPr>
          <p:cNvPr id="58379" name="Rectangle 11"/>
          <p:cNvSpPr>
            <a:spLocks noChangeArrowheads="1"/>
          </p:cNvSpPr>
          <p:nvPr/>
        </p:nvSpPr>
        <p:spPr bwMode="auto">
          <a:xfrm>
            <a:off x="533400" y="1443038"/>
            <a:ext cx="80772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a:latin typeface="Times New Roman" panose="02020603050405020304" pitchFamily="18" charset="0"/>
              </a:rPr>
              <a:t>- </a:t>
            </a:r>
            <a:r>
              <a:rPr lang="vi-VN" altLang="en-US" sz="2800">
                <a:latin typeface="Times New Roman" panose="02020603050405020304" pitchFamily="18" charset="0"/>
              </a:rPr>
              <a:t>Hệ sinh thái</a:t>
            </a:r>
            <a:r>
              <a:rPr lang="en-US" altLang="en-US" sz="2800">
                <a:latin typeface="Times New Roman" panose="02020603050405020304" pitchFamily="18" charset="0"/>
              </a:rPr>
              <a:t> </a:t>
            </a:r>
            <a:r>
              <a:rPr lang="vi-VN" altLang="en-US" sz="2800">
                <a:latin typeface="Times New Roman" panose="02020603050405020304" pitchFamily="18" charset="0"/>
              </a:rPr>
              <a:t>bao gồm </a:t>
            </a:r>
            <a:r>
              <a:rPr lang="vi-VN" altLang="en-US" sz="2800">
                <a:solidFill>
                  <a:srgbClr val="FF0000"/>
                </a:solidFill>
                <a:latin typeface="Times New Roman" panose="02020603050405020304" pitchFamily="18" charset="0"/>
              </a:rPr>
              <a:t>quần xã sinh vật và sinh cảnh </a:t>
            </a:r>
            <a:r>
              <a:rPr lang="en-US" altLang="en-US" sz="2800">
                <a:solidFill>
                  <a:srgbClr val="FF0000"/>
                </a:solidFill>
                <a:latin typeface="Times New Roman" panose="02020603050405020304" pitchFamily="18" charset="0"/>
              </a:rPr>
              <a:t>(môi trường vô sinh </a:t>
            </a:r>
            <a:r>
              <a:rPr lang="vi-VN" altLang="en-US" sz="2800">
                <a:solidFill>
                  <a:srgbClr val="FF0000"/>
                </a:solidFill>
                <a:latin typeface="Times New Roman" panose="02020603050405020304" pitchFamily="18" charset="0"/>
              </a:rPr>
              <a:t>của quần xã</a:t>
            </a:r>
            <a:r>
              <a:rPr lang="en-US" altLang="en-US" sz="2800">
                <a:solidFill>
                  <a:srgbClr val="FF0000"/>
                </a:solidFill>
                <a:latin typeface="Times New Roman" panose="02020603050405020304" pitchFamily="18" charset="0"/>
              </a:rPr>
              <a:t>)</a:t>
            </a:r>
            <a:r>
              <a:rPr lang="vi-VN" altLang="en-US" sz="2800">
                <a:latin typeface="Times New Roman" panose="02020603050405020304" pitchFamily="18" charset="0"/>
              </a:rPr>
              <a:t>. </a:t>
            </a:r>
            <a:endParaRPr lang="en-US" altLang="en-US" sz="2800">
              <a:latin typeface="Times New Roman" panose="02020603050405020304" pitchFamily="18" charset="0"/>
            </a:endParaRPr>
          </a:p>
          <a:p>
            <a:pPr algn="just" eaLnBrk="1" hangingPunct="1">
              <a:spcBef>
                <a:spcPct val="0"/>
              </a:spcBef>
              <a:buFontTx/>
              <a:buNone/>
            </a:pPr>
            <a:r>
              <a:rPr lang="en-US" altLang="en-US" sz="2800">
                <a:latin typeface="Times New Roman" panose="02020603050405020304" pitchFamily="18" charset="0"/>
              </a:rPr>
              <a:t>- Hệ sinh thái là một hệ </a:t>
            </a:r>
            <a:r>
              <a:rPr lang="en-US" altLang="en-US" sz="2800">
                <a:solidFill>
                  <a:srgbClr val="FF0000"/>
                </a:solidFill>
                <a:latin typeface="Times New Roman" panose="02020603050405020304" pitchFamily="18" charset="0"/>
              </a:rPr>
              <a:t>mở</a:t>
            </a:r>
            <a:r>
              <a:rPr lang="en-US" altLang="en-US" sz="2800">
                <a:latin typeface="Times New Roman" panose="02020603050405020304" pitchFamily="18" charset="0"/>
              </a:rPr>
              <a:t>, có khả năng </a:t>
            </a:r>
            <a:r>
              <a:rPr lang="en-US" altLang="en-US" sz="2800">
                <a:solidFill>
                  <a:srgbClr val="FF0000"/>
                </a:solidFill>
                <a:latin typeface="Times New Roman" panose="02020603050405020304" pitchFamily="18" charset="0"/>
              </a:rPr>
              <a:t>tự điều chỉnh </a:t>
            </a:r>
            <a:r>
              <a:rPr lang="en-US" altLang="en-US" sz="2800">
                <a:latin typeface="Times New Roman" panose="02020603050405020304" pitchFamily="18" charset="0"/>
              </a:rPr>
              <a:t>vì có thể thực hiện </a:t>
            </a:r>
            <a:r>
              <a:rPr lang="en-US" altLang="en-US" sz="2800">
                <a:solidFill>
                  <a:srgbClr val="FF0000"/>
                </a:solidFill>
                <a:latin typeface="Times New Roman" panose="02020603050405020304" pitchFamily="18" charset="0"/>
              </a:rPr>
              <a:t>trao đổi chất và năng lượng </a:t>
            </a:r>
            <a:r>
              <a:rPr lang="en-US" altLang="en-US" sz="2800">
                <a:latin typeface="Times New Roman" panose="02020603050405020304" pitchFamily="18" charset="0"/>
              </a:rPr>
              <a:t>giữa sinh vật sống với môi trường.</a:t>
            </a:r>
            <a:endParaRPr lang="vi-VN" altLang="en-US" sz="2800">
              <a:latin typeface="Times New Roman" panose="02020603050405020304" pitchFamily="18" charset="0"/>
            </a:endParaRPr>
          </a:p>
        </p:txBody>
      </p:sp>
      <p:sp>
        <p:nvSpPr>
          <p:cNvPr id="8197" name="Rectangle 23"/>
          <p:cNvSpPr>
            <a:spLocks noChangeArrowheads="1"/>
          </p:cNvSpPr>
          <p:nvPr/>
        </p:nvSpPr>
        <p:spPr bwMode="auto">
          <a:xfrm>
            <a:off x="228600" y="152400"/>
            <a:ext cx="8763000" cy="65532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8198" name="Line 24"/>
          <p:cNvSpPr>
            <a:spLocks noChangeShapeType="1"/>
          </p:cNvSpPr>
          <p:nvPr/>
        </p:nvSpPr>
        <p:spPr bwMode="auto">
          <a:xfrm>
            <a:off x="228600" y="838200"/>
            <a:ext cx="87630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3" name="Rectangle 25"/>
          <p:cNvSpPr>
            <a:spLocks noChangeArrowheads="1"/>
          </p:cNvSpPr>
          <p:nvPr/>
        </p:nvSpPr>
        <p:spPr bwMode="auto">
          <a:xfrm>
            <a:off x="609600" y="4054475"/>
            <a:ext cx="1082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800">
                <a:latin typeface="Times New Roman" panose="02020603050405020304" pitchFamily="18" charset="0"/>
              </a:rPr>
              <a:t>Ví dụ:</a:t>
            </a:r>
          </a:p>
        </p:txBody>
      </p:sp>
      <p:sp>
        <p:nvSpPr>
          <p:cNvPr id="8200" name="AutoShape 35" descr="2Q=="/>
          <p:cNvSpPr>
            <a:spLocks noChangeAspect="1" noChangeArrowheads="1"/>
          </p:cNvSpPr>
          <p:nvPr/>
        </p:nvSpPr>
        <p:spPr bwMode="auto">
          <a:xfrm>
            <a:off x="2262188" y="1900238"/>
            <a:ext cx="4619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8201" name="AutoShape 37" descr="2Q=="/>
          <p:cNvSpPr>
            <a:spLocks noChangeAspect="1" noChangeArrowheads="1"/>
          </p:cNvSpPr>
          <p:nvPr/>
        </p:nvSpPr>
        <p:spPr bwMode="auto">
          <a:xfrm>
            <a:off x="2262188" y="1900238"/>
            <a:ext cx="4619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pic>
        <p:nvPicPr>
          <p:cNvPr id="58407" name="Picture 39"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86200"/>
            <a:ext cx="32670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9" name="Picture 41" descr="68f53162c049131f8f62f4027cf6ce1c-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3886200"/>
            <a:ext cx="31813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10" name="Rectangle 42"/>
          <p:cNvSpPr>
            <a:spLocks noChangeArrowheads="1"/>
          </p:cNvSpPr>
          <p:nvPr/>
        </p:nvSpPr>
        <p:spPr bwMode="auto">
          <a:xfrm>
            <a:off x="2673350" y="6308725"/>
            <a:ext cx="1898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000" b="1">
                <a:latin typeface="Times New Roman" panose="02020603050405020304" pitchFamily="18" charset="0"/>
              </a:rPr>
              <a:t>H</a:t>
            </a:r>
            <a:r>
              <a:rPr lang="vi-VN" altLang="en-US" sz="2000" b="1">
                <a:latin typeface="Times New Roman" panose="02020603050405020304" pitchFamily="18" charset="0"/>
              </a:rPr>
              <a:t>S</a:t>
            </a:r>
            <a:r>
              <a:rPr lang="en-US" altLang="en-US" sz="2000" b="1">
                <a:latin typeface="Times New Roman" panose="02020603050405020304" pitchFamily="18" charset="0"/>
              </a:rPr>
              <a:t>T r</a:t>
            </a:r>
            <a:r>
              <a:rPr lang="vi-VN" altLang="en-US" sz="2000" b="1">
                <a:latin typeface="Times New Roman" panose="02020603050405020304" pitchFamily="18" charset="0"/>
              </a:rPr>
              <a:t>ạn</a:t>
            </a:r>
            <a:r>
              <a:rPr lang="en-US" altLang="en-US" sz="2000" b="1">
                <a:latin typeface="Times New Roman" panose="02020603050405020304" pitchFamily="18" charset="0"/>
              </a:rPr>
              <a:t> san h</a:t>
            </a:r>
            <a:r>
              <a:rPr lang="vi-VN" altLang="en-US" sz="2000" b="1">
                <a:latin typeface="Times New Roman" panose="02020603050405020304" pitchFamily="18" charset="0"/>
              </a:rPr>
              <a:t>ô</a:t>
            </a:r>
          </a:p>
        </p:txBody>
      </p:sp>
      <p:sp>
        <p:nvSpPr>
          <p:cNvPr id="58411" name="Rectangle 43"/>
          <p:cNvSpPr>
            <a:spLocks noChangeArrowheads="1"/>
          </p:cNvSpPr>
          <p:nvPr/>
        </p:nvSpPr>
        <p:spPr bwMode="auto">
          <a:xfrm>
            <a:off x="5943600" y="6308725"/>
            <a:ext cx="2317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000" b="1">
                <a:latin typeface="Times New Roman" panose="02020603050405020304" pitchFamily="18" charset="0"/>
              </a:rPr>
              <a:t>H</a:t>
            </a:r>
            <a:r>
              <a:rPr lang="vi-VN" altLang="en-US" sz="2000" b="1">
                <a:latin typeface="Times New Roman" panose="02020603050405020304" pitchFamily="18" charset="0"/>
              </a:rPr>
              <a:t>S</a:t>
            </a:r>
            <a:r>
              <a:rPr lang="en-US" altLang="en-US" sz="2000" b="1">
                <a:latin typeface="Times New Roman" panose="02020603050405020304" pitchFamily="18" charset="0"/>
              </a:rPr>
              <a:t>T r</a:t>
            </a:r>
            <a:r>
              <a:rPr lang="vi-VN" altLang="en-US" sz="2000" b="1">
                <a:latin typeface="Times New Roman" panose="02020603050405020304" pitchFamily="18" charset="0"/>
              </a:rPr>
              <a:t>ừng</a:t>
            </a:r>
            <a:r>
              <a:rPr lang="en-US" altLang="en-US" sz="2000" b="1">
                <a:latin typeface="Times New Roman" panose="02020603050405020304" pitchFamily="18" charset="0"/>
              </a:rPr>
              <a:t> nhi</a:t>
            </a:r>
            <a:r>
              <a:rPr lang="vi-VN" altLang="en-US" sz="2000" b="1">
                <a:latin typeface="Times New Roman" panose="02020603050405020304" pitchFamily="18" charset="0"/>
              </a:rPr>
              <a:t>ệt</a:t>
            </a:r>
            <a:r>
              <a:rPr lang="en-US" altLang="en-US" sz="2000" b="1">
                <a:latin typeface="Times New Roman" panose="02020603050405020304" pitchFamily="18" charset="0"/>
              </a:rPr>
              <a:t> </a:t>
            </a:r>
            <a:r>
              <a:rPr lang="vi-VN" altLang="en-US" sz="2000" b="1">
                <a:latin typeface="Times New Roman" panose="02020603050405020304" pitchFamily="18" charset="0"/>
              </a:rPr>
              <a:t>đới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9"/>
                                        </p:tgtEl>
                                        <p:attrNameLst>
                                          <p:attrName>style.visibility</p:attrName>
                                        </p:attrNameLst>
                                      </p:cBhvr>
                                      <p:to>
                                        <p:strVal val="visible"/>
                                      </p:to>
                                    </p:set>
                                    <p:animEffect transition="in" filter="blinds(horizontal)">
                                      <p:cBhvr>
                                        <p:cTn id="7" dur="500"/>
                                        <p:tgtEl>
                                          <p:spTgt spid="583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93"/>
                                        </p:tgtEl>
                                        <p:attrNameLst>
                                          <p:attrName>style.visibility</p:attrName>
                                        </p:attrNameLst>
                                      </p:cBhvr>
                                      <p:to>
                                        <p:strVal val="visible"/>
                                      </p:to>
                                    </p:set>
                                    <p:animEffect transition="in" filter="blinds(horizontal)">
                                      <p:cBhvr>
                                        <p:cTn id="12" dur="500"/>
                                        <p:tgtEl>
                                          <p:spTgt spid="583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8407"/>
                                        </p:tgtEl>
                                        <p:attrNameLst>
                                          <p:attrName>style.visibility</p:attrName>
                                        </p:attrNameLst>
                                      </p:cBhvr>
                                      <p:to>
                                        <p:strVal val="visible"/>
                                      </p:to>
                                    </p:set>
                                    <p:animEffect transition="in" filter="blinds(horizontal)">
                                      <p:cBhvr>
                                        <p:cTn id="17" dur="500"/>
                                        <p:tgtEl>
                                          <p:spTgt spid="5840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8410"/>
                                        </p:tgtEl>
                                        <p:attrNameLst>
                                          <p:attrName>style.visibility</p:attrName>
                                        </p:attrNameLst>
                                      </p:cBhvr>
                                      <p:to>
                                        <p:strVal val="visible"/>
                                      </p:to>
                                    </p:set>
                                    <p:animEffect transition="in" filter="blinds(horizontal)">
                                      <p:cBhvr>
                                        <p:cTn id="20" dur="500"/>
                                        <p:tgtEl>
                                          <p:spTgt spid="584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58409"/>
                                        </p:tgtEl>
                                        <p:attrNameLst>
                                          <p:attrName>style.visibility</p:attrName>
                                        </p:attrNameLst>
                                      </p:cBhvr>
                                      <p:to>
                                        <p:strVal val="visible"/>
                                      </p:to>
                                    </p:set>
                                    <p:animEffect transition="in" filter="blinds(horizontal)">
                                      <p:cBhvr>
                                        <p:cTn id="25" dur="500"/>
                                        <p:tgtEl>
                                          <p:spTgt spid="5840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58411"/>
                                        </p:tgtEl>
                                        <p:attrNameLst>
                                          <p:attrName>style.visibility</p:attrName>
                                        </p:attrNameLst>
                                      </p:cBhvr>
                                      <p:to>
                                        <p:strVal val="visible"/>
                                      </p:to>
                                    </p:set>
                                    <p:animEffect transition="in" filter="blinds(horizontal)">
                                      <p:cBhvr>
                                        <p:cTn id="28" dur="500"/>
                                        <p:tgtEl>
                                          <p:spTgt spid="58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9" grpId="0"/>
      <p:bldP spid="58393" grpId="0"/>
      <p:bldP spid="58410" grpId="0"/>
      <p:bldP spid="584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earth-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276600"/>
            <a:ext cx="44958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7" descr="Giotnu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11"/>
          <p:cNvSpPr txBox="1">
            <a:spLocks noChangeArrowheads="1"/>
          </p:cNvSpPr>
          <p:nvPr/>
        </p:nvSpPr>
        <p:spPr bwMode="auto">
          <a:xfrm>
            <a:off x="990600" y="266700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chemeClr val="bg1"/>
                </a:solidFill>
                <a:latin typeface="Times New Roman" panose="02020603050405020304" pitchFamily="18" charset="0"/>
              </a:rPr>
              <a:t>Bể cá cảnh</a:t>
            </a:r>
          </a:p>
        </p:txBody>
      </p:sp>
      <p:sp>
        <p:nvSpPr>
          <p:cNvPr id="10245" name="Text Box 12"/>
          <p:cNvSpPr txBox="1">
            <a:spLocks noChangeArrowheads="1"/>
          </p:cNvSpPr>
          <p:nvPr/>
        </p:nvSpPr>
        <p:spPr bwMode="auto">
          <a:xfrm>
            <a:off x="4724400" y="2590800"/>
            <a:ext cx="441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chemeClr val="bg1"/>
                </a:solidFill>
                <a:latin typeface="Times New Roman" panose="02020603050405020304" pitchFamily="18" charset="0"/>
              </a:rPr>
              <a:t>Giọt nước cất (nước tiêm)</a:t>
            </a:r>
          </a:p>
        </p:txBody>
      </p:sp>
      <p:sp>
        <p:nvSpPr>
          <p:cNvPr id="10246" name="Text Box 13"/>
          <p:cNvSpPr txBox="1">
            <a:spLocks noChangeArrowheads="1"/>
          </p:cNvSpPr>
          <p:nvPr/>
        </p:nvSpPr>
        <p:spPr bwMode="auto">
          <a:xfrm>
            <a:off x="990600" y="6338888"/>
            <a:ext cx="3276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chemeClr val="bg1"/>
                </a:solidFill>
                <a:latin typeface="Times New Roman" panose="02020603050405020304" pitchFamily="18" charset="0"/>
              </a:rPr>
              <a:t>Giọt nước ao</a:t>
            </a:r>
          </a:p>
        </p:txBody>
      </p:sp>
      <p:sp>
        <p:nvSpPr>
          <p:cNvPr id="10247" name="Text Box 14"/>
          <p:cNvSpPr txBox="1">
            <a:spLocks noChangeArrowheads="1"/>
          </p:cNvSpPr>
          <p:nvPr/>
        </p:nvSpPr>
        <p:spPr bwMode="auto">
          <a:xfrm>
            <a:off x="5715000" y="6338888"/>
            <a:ext cx="2133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chemeClr val="bg1"/>
                </a:solidFill>
                <a:latin typeface="Times New Roman" panose="02020603050405020304" pitchFamily="18" charset="0"/>
              </a:rPr>
              <a:t>Trái Đất</a:t>
            </a:r>
          </a:p>
        </p:txBody>
      </p:sp>
      <p:pic>
        <p:nvPicPr>
          <p:cNvPr id="10248" name="Picture 15" descr="ao c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95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7" descr="water_dro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76600"/>
            <a:ext cx="4495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earth-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276600"/>
            <a:ext cx="44958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7" descr="Giotnu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11"/>
          <p:cNvSpPr txBox="1">
            <a:spLocks noChangeArrowheads="1"/>
          </p:cNvSpPr>
          <p:nvPr/>
        </p:nvSpPr>
        <p:spPr bwMode="auto">
          <a:xfrm>
            <a:off x="990600" y="266700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rPr>
              <a:t>Bể cá cảnh</a:t>
            </a:r>
          </a:p>
        </p:txBody>
      </p:sp>
      <p:sp>
        <p:nvSpPr>
          <p:cNvPr id="11269" name="Text Box 12"/>
          <p:cNvSpPr txBox="1">
            <a:spLocks noChangeArrowheads="1"/>
          </p:cNvSpPr>
          <p:nvPr/>
        </p:nvSpPr>
        <p:spPr bwMode="auto">
          <a:xfrm>
            <a:off x="4724400" y="2590800"/>
            <a:ext cx="441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rPr>
              <a:t>Giọt nước cất (nước tiêm)</a:t>
            </a:r>
          </a:p>
        </p:txBody>
      </p:sp>
      <p:sp>
        <p:nvSpPr>
          <p:cNvPr id="11270" name="Text Box 13"/>
          <p:cNvSpPr txBox="1">
            <a:spLocks noChangeArrowheads="1"/>
          </p:cNvSpPr>
          <p:nvPr/>
        </p:nvSpPr>
        <p:spPr bwMode="auto">
          <a:xfrm>
            <a:off x="990600" y="6338888"/>
            <a:ext cx="3276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rPr>
              <a:t>Giọt nước ao</a:t>
            </a:r>
          </a:p>
        </p:txBody>
      </p:sp>
      <p:sp>
        <p:nvSpPr>
          <p:cNvPr id="11271" name="Text Box 14"/>
          <p:cNvSpPr txBox="1">
            <a:spLocks noChangeArrowheads="1"/>
          </p:cNvSpPr>
          <p:nvPr/>
        </p:nvSpPr>
        <p:spPr bwMode="auto">
          <a:xfrm>
            <a:off x="5715000" y="6338888"/>
            <a:ext cx="2133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rPr>
              <a:t>Trái Đất</a:t>
            </a:r>
          </a:p>
        </p:txBody>
      </p:sp>
      <p:pic>
        <p:nvPicPr>
          <p:cNvPr id="11272" name="Picture 15" descr="ao c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95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7" descr="water_dro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76600"/>
            <a:ext cx="4495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228600" y="152400"/>
            <a:ext cx="8763000" cy="6413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3600" b="1">
                <a:latin typeface="Times New Roman" panose="02020603050405020304" pitchFamily="18" charset="0"/>
              </a:rPr>
              <a:t>Bài 4</a:t>
            </a:r>
            <a:r>
              <a:rPr lang="en-US" altLang="en-US" sz="3600" b="1">
                <a:latin typeface="Times New Roman" panose="02020603050405020304" pitchFamily="18" charset="0"/>
              </a:rPr>
              <a:t>2</a:t>
            </a:r>
            <a:r>
              <a:rPr lang="vi-VN" altLang="en-US" sz="3600" b="1">
                <a:latin typeface="Times New Roman" panose="02020603050405020304" pitchFamily="18" charset="0"/>
              </a:rPr>
              <a:t>:</a:t>
            </a:r>
            <a:r>
              <a:rPr lang="vi-VN" altLang="en-US" sz="3600" b="1">
                <a:solidFill>
                  <a:schemeClr val="tx2"/>
                </a:solidFill>
                <a:latin typeface="Times New Roman" panose="02020603050405020304" pitchFamily="18" charset="0"/>
              </a:rPr>
              <a:t> </a:t>
            </a:r>
            <a:r>
              <a:rPr lang="en-US" altLang="en-US" sz="3600" b="1">
                <a:solidFill>
                  <a:schemeClr val="tx2"/>
                </a:solidFill>
                <a:latin typeface="Times New Roman" panose="02020603050405020304" pitchFamily="18" charset="0"/>
              </a:rPr>
              <a:t>HỆ SINH THÁI</a:t>
            </a:r>
            <a:endParaRPr lang="vi-VN" altLang="en-US" sz="3600" b="1">
              <a:solidFill>
                <a:schemeClr val="tx2"/>
              </a:solidFill>
              <a:latin typeface="Times New Roman" panose="02020603050405020304" pitchFamily="18" charset="0"/>
            </a:endParaRPr>
          </a:p>
        </p:txBody>
      </p:sp>
      <p:sp>
        <p:nvSpPr>
          <p:cNvPr id="12291" name="Line 6"/>
          <p:cNvSpPr>
            <a:spLocks noChangeShapeType="1"/>
          </p:cNvSpPr>
          <p:nvPr/>
        </p:nvSpPr>
        <p:spPr bwMode="auto">
          <a:xfrm>
            <a:off x="228600" y="838200"/>
            <a:ext cx="87630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2" name="AutoShape 8" descr="2Q=="/>
          <p:cNvSpPr>
            <a:spLocks noChangeAspect="1" noChangeArrowheads="1"/>
          </p:cNvSpPr>
          <p:nvPr/>
        </p:nvSpPr>
        <p:spPr bwMode="auto">
          <a:xfrm>
            <a:off x="2262188" y="1900238"/>
            <a:ext cx="4619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2293" name="AutoShape 9" descr="2Q=="/>
          <p:cNvSpPr>
            <a:spLocks noChangeAspect="1" noChangeArrowheads="1"/>
          </p:cNvSpPr>
          <p:nvPr/>
        </p:nvSpPr>
        <p:spPr bwMode="auto">
          <a:xfrm>
            <a:off x="2262188" y="1900238"/>
            <a:ext cx="4619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5723" name="Rectangle 11"/>
          <p:cNvSpPr>
            <a:spLocks noChangeArrowheads="1"/>
          </p:cNvSpPr>
          <p:nvPr/>
        </p:nvSpPr>
        <p:spPr bwMode="auto">
          <a:xfrm>
            <a:off x="228600" y="1020763"/>
            <a:ext cx="6727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rPr>
              <a:t>II.  CÁC THÀNH PHẦN CẤU TRÚC CỦA HST:</a:t>
            </a:r>
            <a:r>
              <a:rPr lang="en-US" altLang="en-US" sz="2400">
                <a:solidFill>
                  <a:srgbClr val="0000FF"/>
                </a:solidFill>
                <a:latin typeface="Times New Roman" panose="02020603050405020304" pitchFamily="18" charset="0"/>
              </a:rPr>
              <a:t> </a:t>
            </a:r>
          </a:p>
        </p:txBody>
      </p:sp>
      <p:grpSp>
        <p:nvGrpSpPr>
          <p:cNvPr id="115756" name="Group 44"/>
          <p:cNvGrpSpPr>
            <a:grpSpLocks/>
          </p:cNvGrpSpPr>
          <p:nvPr/>
        </p:nvGrpSpPr>
        <p:grpSpPr bwMode="auto">
          <a:xfrm>
            <a:off x="609600" y="1447800"/>
            <a:ext cx="8001000" cy="5360988"/>
            <a:chOff x="384" y="912"/>
            <a:chExt cx="5040" cy="3377"/>
          </a:xfrm>
        </p:grpSpPr>
        <p:sp>
          <p:nvSpPr>
            <p:cNvPr id="12296" name="AutoShape 14"/>
            <p:cNvSpPr>
              <a:spLocks noChangeArrowheads="1"/>
            </p:cNvSpPr>
            <p:nvPr/>
          </p:nvSpPr>
          <p:spPr bwMode="auto">
            <a:xfrm>
              <a:off x="384" y="1147"/>
              <a:ext cx="1284" cy="2735"/>
            </a:xfrm>
            <a:prstGeom prst="flowChartAlternateProcess">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2297" name="Oval 15"/>
            <p:cNvSpPr>
              <a:spLocks noChangeArrowheads="1"/>
            </p:cNvSpPr>
            <p:nvPr/>
          </p:nvSpPr>
          <p:spPr bwMode="auto">
            <a:xfrm>
              <a:off x="432" y="1342"/>
              <a:ext cx="1188" cy="35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2298" name="Text Box 16"/>
            <p:cNvSpPr txBox="1">
              <a:spLocks noChangeArrowheads="1"/>
            </p:cNvSpPr>
            <p:nvPr/>
          </p:nvSpPr>
          <p:spPr bwMode="auto">
            <a:xfrm>
              <a:off x="574" y="1344"/>
              <a:ext cx="10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Ánh sáng</a:t>
              </a:r>
            </a:p>
          </p:txBody>
        </p:sp>
        <p:sp>
          <p:nvSpPr>
            <p:cNvPr id="12299" name="Oval 17"/>
            <p:cNvSpPr>
              <a:spLocks noChangeArrowheads="1"/>
            </p:cNvSpPr>
            <p:nvPr/>
          </p:nvSpPr>
          <p:spPr bwMode="auto">
            <a:xfrm>
              <a:off x="432" y="1772"/>
              <a:ext cx="1188" cy="35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2300" name="Text Box 18"/>
            <p:cNvSpPr txBox="1">
              <a:spLocks noChangeArrowheads="1"/>
            </p:cNvSpPr>
            <p:nvPr/>
          </p:nvSpPr>
          <p:spPr bwMode="auto">
            <a:xfrm>
              <a:off x="622" y="1811"/>
              <a:ext cx="90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Khí hậu</a:t>
              </a:r>
            </a:p>
          </p:txBody>
        </p:sp>
        <p:sp>
          <p:nvSpPr>
            <p:cNvPr id="12301" name="Oval 19"/>
            <p:cNvSpPr>
              <a:spLocks noChangeArrowheads="1"/>
            </p:cNvSpPr>
            <p:nvPr/>
          </p:nvSpPr>
          <p:spPr bwMode="auto">
            <a:xfrm>
              <a:off x="432" y="2280"/>
              <a:ext cx="1188" cy="352"/>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2302" name="Text Box 20"/>
            <p:cNvSpPr txBox="1">
              <a:spLocks noChangeArrowheads="1"/>
            </p:cNvSpPr>
            <p:nvPr/>
          </p:nvSpPr>
          <p:spPr bwMode="auto">
            <a:xfrm>
              <a:off x="812" y="2304"/>
              <a:ext cx="7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Đất</a:t>
              </a:r>
            </a:p>
          </p:txBody>
        </p:sp>
        <p:sp>
          <p:nvSpPr>
            <p:cNvPr id="12303" name="Oval 21"/>
            <p:cNvSpPr>
              <a:spLocks noChangeArrowheads="1"/>
            </p:cNvSpPr>
            <p:nvPr/>
          </p:nvSpPr>
          <p:spPr bwMode="auto">
            <a:xfrm>
              <a:off x="432" y="2749"/>
              <a:ext cx="1188" cy="371"/>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2304" name="Text Box 22"/>
            <p:cNvSpPr txBox="1">
              <a:spLocks noChangeArrowheads="1"/>
            </p:cNvSpPr>
            <p:nvPr/>
          </p:nvSpPr>
          <p:spPr bwMode="auto">
            <a:xfrm>
              <a:off x="716" y="2788"/>
              <a:ext cx="7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Nước</a:t>
              </a:r>
            </a:p>
          </p:txBody>
        </p:sp>
        <p:sp>
          <p:nvSpPr>
            <p:cNvPr id="12305" name="Oval 23"/>
            <p:cNvSpPr>
              <a:spLocks noChangeArrowheads="1"/>
            </p:cNvSpPr>
            <p:nvPr/>
          </p:nvSpPr>
          <p:spPr bwMode="auto">
            <a:xfrm>
              <a:off x="432" y="3312"/>
              <a:ext cx="1188" cy="457"/>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2306" name="Text Box 24"/>
            <p:cNvSpPr txBox="1">
              <a:spLocks noChangeArrowheads="1"/>
            </p:cNvSpPr>
            <p:nvPr/>
          </p:nvSpPr>
          <p:spPr bwMode="auto">
            <a:xfrm>
              <a:off x="622" y="3302"/>
              <a:ext cx="76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latin typeface="Times New Roman" panose="02020603050405020304" pitchFamily="18" charset="0"/>
                </a:rPr>
                <a:t>Xác sinh vật</a:t>
              </a:r>
            </a:p>
          </p:txBody>
        </p:sp>
        <p:sp>
          <p:nvSpPr>
            <p:cNvPr id="12307" name="AutoShape 25"/>
            <p:cNvSpPr>
              <a:spLocks noChangeArrowheads="1"/>
            </p:cNvSpPr>
            <p:nvPr/>
          </p:nvSpPr>
          <p:spPr bwMode="auto">
            <a:xfrm>
              <a:off x="2476" y="1147"/>
              <a:ext cx="2948" cy="2735"/>
            </a:xfrm>
            <a:prstGeom prst="flowChartAlternateProcess">
              <a:avLst/>
            </a:prstGeom>
            <a:noFill/>
            <a:ln w="2857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2308" name="AutoShape 26"/>
            <p:cNvSpPr>
              <a:spLocks noChangeArrowheads="1"/>
            </p:cNvSpPr>
            <p:nvPr/>
          </p:nvSpPr>
          <p:spPr bwMode="auto">
            <a:xfrm>
              <a:off x="1763" y="2202"/>
              <a:ext cx="570" cy="273"/>
            </a:xfrm>
            <a:prstGeom prst="rightArrow">
              <a:avLst>
                <a:gd name="adj1" fmla="val 50000"/>
                <a:gd name="adj2" fmla="val 52198"/>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2309" name="AutoShape 27"/>
            <p:cNvSpPr>
              <a:spLocks noChangeArrowheads="1"/>
            </p:cNvSpPr>
            <p:nvPr/>
          </p:nvSpPr>
          <p:spPr bwMode="auto">
            <a:xfrm>
              <a:off x="1763" y="2710"/>
              <a:ext cx="570" cy="273"/>
            </a:xfrm>
            <a:prstGeom prst="leftArrow">
              <a:avLst>
                <a:gd name="adj1" fmla="val 50000"/>
                <a:gd name="adj2" fmla="val 5219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pic>
          <p:nvPicPr>
            <p:cNvPr id="12310" name="Picture 28" descr="con t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 y="1381"/>
              <a:ext cx="1046"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29" descr="t%C3%A0n%20nhang%20t%E1%BB%AB%20c%C3%A2y%20c%E1%BB%8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 y="1381"/>
              <a:ext cx="1094"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2" name="AutoShape 30"/>
            <p:cNvSpPr>
              <a:spLocks noChangeArrowheads="1"/>
            </p:cNvSpPr>
            <p:nvPr/>
          </p:nvSpPr>
          <p:spPr bwMode="auto">
            <a:xfrm>
              <a:off x="3760" y="1655"/>
              <a:ext cx="238" cy="273"/>
            </a:xfrm>
            <a:prstGeom prst="rightArrow">
              <a:avLst>
                <a:gd name="adj1" fmla="val 50000"/>
                <a:gd name="adj2" fmla="val 25000"/>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pic>
          <p:nvPicPr>
            <p:cNvPr id="12313" name="Picture 31" descr="ANd9GcQbAoMq4gVMF5aPM-DvJ_KKVm9RB4cEo2nmsVamFky94mVQQ_5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 y="2671"/>
              <a:ext cx="1100"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4" name="AutoShape 32"/>
            <p:cNvSpPr>
              <a:spLocks noChangeArrowheads="1"/>
            </p:cNvSpPr>
            <p:nvPr/>
          </p:nvSpPr>
          <p:spPr bwMode="auto">
            <a:xfrm>
              <a:off x="4806" y="2280"/>
              <a:ext cx="333" cy="313"/>
            </a:xfrm>
            <a:prstGeom prst="downArrow">
              <a:avLst>
                <a:gd name="adj1" fmla="val 50000"/>
                <a:gd name="adj2" fmla="val 25000"/>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2315" name="Text Box 33"/>
            <p:cNvSpPr txBox="1">
              <a:spLocks noChangeArrowheads="1"/>
            </p:cNvSpPr>
            <p:nvPr/>
          </p:nvSpPr>
          <p:spPr bwMode="auto">
            <a:xfrm>
              <a:off x="528" y="912"/>
              <a:ext cx="133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rPr>
                <a:t>SINH CẢNH</a:t>
              </a:r>
            </a:p>
          </p:txBody>
        </p:sp>
        <p:sp>
          <p:nvSpPr>
            <p:cNvPr id="12316" name="Text Box 34"/>
            <p:cNvSpPr txBox="1">
              <a:spLocks noChangeArrowheads="1"/>
            </p:cNvSpPr>
            <p:nvPr/>
          </p:nvSpPr>
          <p:spPr bwMode="auto">
            <a:xfrm>
              <a:off x="3427" y="912"/>
              <a:ext cx="156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rPr>
                <a:t>QUẦN XÃ</a:t>
              </a:r>
            </a:p>
          </p:txBody>
        </p:sp>
        <p:pic>
          <p:nvPicPr>
            <p:cNvPr id="12317" name="Picture 35" descr="ANd9GcQt4J5m5KPRlX-da4HYH_SRSKhwDPq9nTkyRbeKk752NDP2XgX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1" y="2710"/>
              <a:ext cx="1094"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8" name="AutoShape 36"/>
            <p:cNvSpPr>
              <a:spLocks noChangeArrowheads="1"/>
            </p:cNvSpPr>
            <p:nvPr/>
          </p:nvSpPr>
          <p:spPr bwMode="auto">
            <a:xfrm>
              <a:off x="3712" y="2983"/>
              <a:ext cx="286" cy="274"/>
            </a:xfrm>
            <a:prstGeom prst="leftArrow">
              <a:avLst>
                <a:gd name="adj1" fmla="val 50000"/>
                <a:gd name="adj2" fmla="val 26095"/>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2319" name="Text Box 37"/>
            <p:cNvSpPr txBox="1">
              <a:spLocks noChangeArrowheads="1"/>
            </p:cNvSpPr>
            <p:nvPr/>
          </p:nvSpPr>
          <p:spPr bwMode="auto">
            <a:xfrm>
              <a:off x="2619" y="1178"/>
              <a:ext cx="10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rPr>
                <a:t>SV Sản xuất</a:t>
              </a:r>
            </a:p>
          </p:txBody>
        </p:sp>
        <p:sp>
          <p:nvSpPr>
            <p:cNvPr id="12320" name="Text Box 38"/>
            <p:cNvSpPr txBox="1">
              <a:spLocks noChangeArrowheads="1"/>
            </p:cNvSpPr>
            <p:nvPr/>
          </p:nvSpPr>
          <p:spPr bwMode="auto">
            <a:xfrm>
              <a:off x="4188" y="1147"/>
              <a:ext cx="10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rPr>
                <a:t>SV tiêu thụ</a:t>
              </a:r>
            </a:p>
          </p:txBody>
        </p:sp>
        <p:sp>
          <p:nvSpPr>
            <p:cNvPr id="12321" name="AutoShape 39"/>
            <p:cNvSpPr>
              <a:spLocks/>
            </p:cNvSpPr>
            <p:nvPr/>
          </p:nvSpPr>
          <p:spPr bwMode="auto">
            <a:xfrm rot="5400000">
              <a:off x="2901" y="2268"/>
              <a:ext cx="196" cy="3424"/>
            </a:xfrm>
            <a:prstGeom prst="rightBrace">
              <a:avLst>
                <a:gd name="adj1" fmla="val 145578"/>
                <a:gd name="adj2" fmla="val 50199"/>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2322" name="Text Box 40"/>
            <p:cNvSpPr txBox="1">
              <a:spLocks noChangeArrowheads="1"/>
            </p:cNvSpPr>
            <p:nvPr/>
          </p:nvSpPr>
          <p:spPr bwMode="auto">
            <a:xfrm>
              <a:off x="2333" y="4039"/>
              <a:ext cx="21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rPr>
                <a:t>HỆ SINH THÁI</a:t>
              </a:r>
            </a:p>
          </p:txBody>
        </p:sp>
        <p:sp>
          <p:nvSpPr>
            <p:cNvPr id="12323" name="AutoShape 41"/>
            <p:cNvSpPr>
              <a:spLocks noChangeArrowheads="1"/>
            </p:cNvSpPr>
            <p:nvPr/>
          </p:nvSpPr>
          <p:spPr bwMode="auto">
            <a:xfrm>
              <a:off x="2952" y="2319"/>
              <a:ext cx="332" cy="313"/>
            </a:xfrm>
            <a:prstGeom prst="downArrow">
              <a:avLst>
                <a:gd name="adj1" fmla="val 50000"/>
                <a:gd name="adj2" fmla="val 25000"/>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2324" name="Text Box 42"/>
            <p:cNvSpPr txBox="1">
              <a:spLocks noChangeArrowheads="1"/>
            </p:cNvSpPr>
            <p:nvPr/>
          </p:nvSpPr>
          <p:spPr bwMode="auto">
            <a:xfrm>
              <a:off x="2666" y="3640"/>
              <a:ext cx="137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rPr>
                <a:t>SV phân giải</a:t>
              </a:r>
            </a:p>
          </p:txBody>
        </p:sp>
        <p:sp>
          <p:nvSpPr>
            <p:cNvPr id="12325" name="AutoShape 43"/>
            <p:cNvSpPr>
              <a:spLocks noChangeArrowheads="1"/>
            </p:cNvSpPr>
            <p:nvPr/>
          </p:nvSpPr>
          <p:spPr bwMode="auto">
            <a:xfrm>
              <a:off x="4045" y="1381"/>
              <a:ext cx="1284" cy="2267"/>
            </a:xfrm>
            <a:prstGeom prst="flowChartAlternateProcess">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5723"/>
                                        </p:tgtEl>
                                        <p:attrNameLst>
                                          <p:attrName>style.visibility</p:attrName>
                                        </p:attrNameLst>
                                      </p:cBhvr>
                                      <p:to>
                                        <p:strVal val="visible"/>
                                      </p:to>
                                    </p:set>
                                    <p:animEffect transition="in" filter="blinds(horizontal)">
                                      <p:cBhvr>
                                        <p:cTn id="7" dur="500"/>
                                        <p:tgtEl>
                                          <p:spTgt spid="1157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5756"/>
                                        </p:tgtEl>
                                        <p:attrNameLst>
                                          <p:attrName>style.visibility</p:attrName>
                                        </p:attrNameLst>
                                      </p:cBhvr>
                                      <p:to>
                                        <p:strVal val="visible"/>
                                      </p:to>
                                    </p:set>
                                    <p:animEffect transition="in" filter="checkerboard(across)">
                                      <p:cBhvr>
                                        <p:cTn id="12" dur="500"/>
                                        <p:tgtEl>
                                          <p:spTgt spid="115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228600" y="152400"/>
            <a:ext cx="8763000" cy="6413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3600" b="1">
                <a:latin typeface="Times New Roman" panose="02020603050405020304" pitchFamily="18" charset="0"/>
              </a:rPr>
              <a:t>Bài 4</a:t>
            </a:r>
            <a:r>
              <a:rPr lang="en-US" altLang="en-US" sz="3600" b="1">
                <a:latin typeface="Times New Roman" panose="02020603050405020304" pitchFamily="18" charset="0"/>
              </a:rPr>
              <a:t>2</a:t>
            </a:r>
            <a:r>
              <a:rPr lang="vi-VN" altLang="en-US" sz="3600" b="1">
                <a:latin typeface="Times New Roman" panose="02020603050405020304" pitchFamily="18" charset="0"/>
              </a:rPr>
              <a:t>:</a:t>
            </a:r>
            <a:r>
              <a:rPr lang="vi-VN" altLang="en-US" sz="3600" b="1">
                <a:solidFill>
                  <a:schemeClr val="tx2"/>
                </a:solidFill>
                <a:latin typeface="Times New Roman" panose="02020603050405020304" pitchFamily="18" charset="0"/>
              </a:rPr>
              <a:t> </a:t>
            </a:r>
            <a:r>
              <a:rPr lang="en-US" altLang="en-US" sz="3600" b="1">
                <a:solidFill>
                  <a:schemeClr val="tx2"/>
                </a:solidFill>
                <a:latin typeface="Times New Roman" panose="02020603050405020304" pitchFamily="18" charset="0"/>
              </a:rPr>
              <a:t>HỆ SINH THÁI</a:t>
            </a:r>
            <a:endParaRPr lang="vi-VN" altLang="en-US" sz="3600" b="1">
              <a:solidFill>
                <a:schemeClr val="tx2"/>
              </a:solidFill>
              <a:latin typeface="Times New Roman" panose="02020603050405020304" pitchFamily="18" charset="0"/>
            </a:endParaRPr>
          </a:p>
        </p:txBody>
      </p:sp>
      <p:sp>
        <p:nvSpPr>
          <p:cNvPr id="14339" name="Rectangle 5"/>
          <p:cNvSpPr>
            <a:spLocks noChangeArrowheads="1"/>
          </p:cNvSpPr>
          <p:nvPr/>
        </p:nvSpPr>
        <p:spPr bwMode="auto">
          <a:xfrm>
            <a:off x="228600" y="152400"/>
            <a:ext cx="8763000" cy="65532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4340" name="Line 6"/>
          <p:cNvSpPr>
            <a:spLocks noChangeShapeType="1"/>
          </p:cNvSpPr>
          <p:nvPr/>
        </p:nvSpPr>
        <p:spPr bwMode="auto">
          <a:xfrm>
            <a:off x="228600" y="838200"/>
            <a:ext cx="87630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AutoShape 8" descr="2Q=="/>
          <p:cNvSpPr>
            <a:spLocks noChangeAspect="1" noChangeArrowheads="1"/>
          </p:cNvSpPr>
          <p:nvPr/>
        </p:nvSpPr>
        <p:spPr bwMode="auto">
          <a:xfrm>
            <a:off x="2262188" y="1900238"/>
            <a:ext cx="4619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4342" name="AutoShape 9" descr="2Q=="/>
          <p:cNvSpPr>
            <a:spLocks noChangeAspect="1" noChangeArrowheads="1"/>
          </p:cNvSpPr>
          <p:nvPr/>
        </p:nvSpPr>
        <p:spPr bwMode="auto">
          <a:xfrm>
            <a:off x="2262188" y="1900238"/>
            <a:ext cx="4619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4343" name="Rectangle 12"/>
          <p:cNvSpPr>
            <a:spLocks noChangeArrowheads="1"/>
          </p:cNvSpPr>
          <p:nvPr/>
        </p:nvSpPr>
        <p:spPr bwMode="auto">
          <a:xfrm>
            <a:off x="228600" y="1020763"/>
            <a:ext cx="6727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rPr>
              <a:t>II.  CÁC THÀNH PHẦN CẤU TRÚC CỦA HST:</a:t>
            </a:r>
            <a:r>
              <a:rPr lang="en-US" altLang="en-US" sz="2400">
                <a:solidFill>
                  <a:srgbClr val="0000FF"/>
                </a:solidFill>
                <a:latin typeface="Times New Roman" panose="02020603050405020304" pitchFamily="18" charset="0"/>
              </a:rPr>
              <a:t> </a:t>
            </a:r>
          </a:p>
        </p:txBody>
      </p:sp>
      <p:sp>
        <p:nvSpPr>
          <p:cNvPr id="2" name="Rectangle 1"/>
          <p:cNvSpPr/>
          <p:nvPr/>
        </p:nvSpPr>
        <p:spPr>
          <a:xfrm>
            <a:off x="342900" y="1900238"/>
            <a:ext cx="8534400" cy="2316162"/>
          </a:xfrm>
          <a:prstGeom prst="rect">
            <a:avLst/>
          </a:prstGeom>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lnSpc>
                <a:spcPct val="130000"/>
              </a:lnSpc>
            </a:pPr>
            <a:r>
              <a:rPr lang="pt-BR" altLang="en-US" sz="2800" b="1">
                <a:solidFill>
                  <a:srgbClr val="000000"/>
                </a:solidFill>
                <a:latin typeface="Times New Roman" panose="02020603050405020304" pitchFamily="18" charset="0"/>
                <a:cs typeface="Times New Roman" panose="02020603050405020304" pitchFamily="18" charset="0"/>
              </a:rPr>
              <a:t>- </a:t>
            </a:r>
            <a:r>
              <a:rPr lang="pt-BR" altLang="en-US" sz="2800">
                <a:solidFill>
                  <a:srgbClr val="000000"/>
                </a:solidFill>
                <a:latin typeface="Times New Roman" panose="02020603050405020304" pitchFamily="18" charset="0"/>
                <a:cs typeface="Times New Roman" panose="02020603050405020304" pitchFamily="18" charset="0"/>
              </a:rPr>
              <a:t>Một hệ sinh thái bao gồm 2 thành phần cấu trúc:</a:t>
            </a:r>
            <a:endParaRPr lang="en-US" altLang="en-US" sz="2800">
              <a:latin typeface="Times New Roman" panose="02020603050405020304" pitchFamily="18" charset="0"/>
              <a:cs typeface="Times New Roman" panose="02020603050405020304" pitchFamily="18" charset="0"/>
            </a:endParaRPr>
          </a:p>
          <a:p>
            <a:pPr algn="just" eaLnBrk="1" hangingPunct="1">
              <a:lnSpc>
                <a:spcPct val="130000"/>
              </a:lnSpc>
            </a:pPr>
            <a:r>
              <a:rPr lang="pt-BR" altLang="en-US" sz="2800">
                <a:solidFill>
                  <a:srgbClr val="000000"/>
                </a:solidFill>
                <a:latin typeface="Times New Roman" panose="02020603050405020304" pitchFamily="18" charset="0"/>
                <a:cs typeface="Times New Roman" panose="02020603050405020304" pitchFamily="18" charset="0"/>
              </a:rPr>
              <a:t>	+ Thành phần vô sinh là </a:t>
            </a:r>
            <a:r>
              <a:rPr lang="pt-BR" altLang="en-US" sz="2800">
                <a:solidFill>
                  <a:srgbClr val="FF0000"/>
                </a:solidFill>
                <a:latin typeface="Times New Roman" panose="02020603050405020304" pitchFamily="18" charset="0"/>
                <a:cs typeface="Times New Roman" panose="02020603050405020304" pitchFamily="18" charset="0"/>
              </a:rPr>
              <a:t>môi trường vật lý (sinh cảnh) </a:t>
            </a:r>
            <a:endParaRPr lang="en-US" altLang="en-US" sz="2800">
              <a:solidFill>
                <a:srgbClr val="FF0000"/>
              </a:solidFill>
              <a:latin typeface="Times New Roman" panose="02020603050405020304" pitchFamily="18" charset="0"/>
              <a:cs typeface="Times New Roman" panose="02020603050405020304" pitchFamily="18" charset="0"/>
            </a:endParaRPr>
          </a:p>
          <a:p>
            <a:pPr algn="just" eaLnBrk="1" hangingPunct="1">
              <a:lnSpc>
                <a:spcPct val="130000"/>
              </a:lnSpc>
            </a:pPr>
            <a:r>
              <a:rPr lang="pt-BR" altLang="en-US" sz="2800">
                <a:solidFill>
                  <a:srgbClr val="000000"/>
                </a:solidFill>
                <a:latin typeface="Times New Roman" panose="02020603050405020304" pitchFamily="18" charset="0"/>
                <a:cs typeface="Times New Roman" panose="02020603050405020304" pitchFamily="18" charset="0"/>
              </a:rPr>
              <a:t>	+ Thành phần hữu sinh bao gồm </a:t>
            </a:r>
            <a:r>
              <a:rPr lang="pt-BR" altLang="en-US" sz="2800">
                <a:solidFill>
                  <a:srgbClr val="FF0000"/>
                </a:solidFill>
                <a:latin typeface="Times New Roman" panose="02020603050405020304" pitchFamily="18" charset="0"/>
                <a:cs typeface="Times New Roman" panose="02020603050405020304" pitchFamily="18" charset="0"/>
              </a:rPr>
              <a:t>loài sinh vật </a:t>
            </a:r>
            <a:r>
              <a:rPr lang="pt-BR" altLang="en-US" sz="2800">
                <a:solidFill>
                  <a:srgbClr val="000000"/>
                </a:solidFill>
                <a:latin typeface="Times New Roman" panose="02020603050405020304" pitchFamily="18" charset="0"/>
                <a:cs typeface="Times New Roman" panose="02020603050405020304" pitchFamily="18" charset="0"/>
              </a:rPr>
              <a:t>của quần xã</a:t>
            </a: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228600" y="152400"/>
            <a:ext cx="8763000" cy="6413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3600" b="1">
                <a:latin typeface="Times New Roman" panose="02020603050405020304" pitchFamily="18" charset="0"/>
              </a:rPr>
              <a:t>Bài 4</a:t>
            </a:r>
            <a:r>
              <a:rPr lang="en-US" altLang="en-US" sz="3600" b="1">
                <a:latin typeface="Times New Roman" panose="02020603050405020304" pitchFamily="18" charset="0"/>
              </a:rPr>
              <a:t>2</a:t>
            </a:r>
            <a:r>
              <a:rPr lang="vi-VN" altLang="en-US" sz="3600" b="1">
                <a:latin typeface="Times New Roman" panose="02020603050405020304" pitchFamily="18" charset="0"/>
              </a:rPr>
              <a:t>:</a:t>
            </a:r>
            <a:r>
              <a:rPr lang="vi-VN" altLang="en-US" sz="3600" b="1">
                <a:solidFill>
                  <a:schemeClr val="tx2"/>
                </a:solidFill>
                <a:latin typeface="Times New Roman" panose="02020603050405020304" pitchFamily="18" charset="0"/>
              </a:rPr>
              <a:t> </a:t>
            </a:r>
            <a:r>
              <a:rPr lang="en-US" altLang="en-US" sz="3600" b="1">
                <a:solidFill>
                  <a:schemeClr val="tx2"/>
                </a:solidFill>
                <a:latin typeface="Times New Roman" panose="02020603050405020304" pitchFamily="18" charset="0"/>
              </a:rPr>
              <a:t>HỆ SINH THÁI</a:t>
            </a:r>
            <a:endParaRPr lang="vi-VN" altLang="en-US" sz="3600" b="1">
              <a:solidFill>
                <a:schemeClr val="tx2"/>
              </a:solidFill>
              <a:latin typeface="Times New Roman" panose="02020603050405020304" pitchFamily="18" charset="0"/>
            </a:endParaRPr>
          </a:p>
        </p:txBody>
      </p:sp>
      <p:sp>
        <p:nvSpPr>
          <p:cNvPr id="16387" name="Rectangle 5"/>
          <p:cNvSpPr>
            <a:spLocks noChangeArrowheads="1"/>
          </p:cNvSpPr>
          <p:nvPr/>
        </p:nvSpPr>
        <p:spPr bwMode="auto">
          <a:xfrm>
            <a:off x="228600" y="152400"/>
            <a:ext cx="8763000" cy="65532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6388" name="Line 6"/>
          <p:cNvSpPr>
            <a:spLocks noChangeShapeType="1"/>
          </p:cNvSpPr>
          <p:nvPr/>
        </p:nvSpPr>
        <p:spPr bwMode="auto">
          <a:xfrm>
            <a:off x="228600" y="838200"/>
            <a:ext cx="87630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9" name="AutoShape 8" descr="2Q=="/>
          <p:cNvSpPr>
            <a:spLocks noChangeAspect="1" noChangeArrowheads="1"/>
          </p:cNvSpPr>
          <p:nvPr/>
        </p:nvSpPr>
        <p:spPr bwMode="auto">
          <a:xfrm>
            <a:off x="2262188" y="1900238"/>
            <a:ext cx="4619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6390" name="AutoShape 9" descr="2Q=="/>
          <p:cNvSpPr>
            <a:spLocks noChangeAspect="1" noChangeArrowheads="1"/>
          </p:cNvSpPr>
          <p:nvPr/>
        </p:nvSpPr>
        <p:spPr bwMode="auto">
          <a:xfrm>
            <a:off x="2262188" y="1900238"/>
            <a:ext cx="4619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6391" name="Rectangle 12"/>
          <p:cNvSpPr>
            <a:spLocks noChangeArrowheads="1"/>
          </p:cNvSpPr>
          <p:nvPr/>
        </p:nvSpPr>
        <p:spPr bwMode="auto">
          <a:xfrm>
            <a:off x="228600" y="1020763"/>
            <a:ext cx="6727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rPr>
              <a:t>II.  CÁC THÀNH PHẦN CẤU TRÚC CỦA HST:</a:t>
            </a:r>
            <a:r>
              <a:rPr lang="en-US" altLang="en-US" sz="2400">
                <a:solidFill>
                  <a:srgbClr val="0000FF"/>
                </a:solidFill>
                <a:latin typeface="Times New Roman" panose="02020603050405020304" pitchFamily="18" charset="0"/>
              </a:rPr>
              <a:t> </a:t>
            </a:r>
          </a:p>
        </p:txBody>
      </p:sp>
      <p:sp>
        <p:nvSpPr>
          <p:cNvPr id="16392" name="Rectangle 2"/>
          <p:cNvSpPr>
            <a:spLocks noChangeArrowheads="1"/>
          </p:cNvSpPr>
          <p:nvPr/>
        </p:nvSpPr>
        <p:spPr bwMode="auto">
          <a:xfrm>
            <a:off x="476250" y="1477963"/>
            <a:ext cx="81915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lnSpc>
                <a:spcPct val="130000"/>
              </a:lnSpc>
            </a:pPr>
            <a:r>
              <a:rPr lang="pt-BR" altLang="en-US" sz="2800" dirty="0">
                <a:solidFill>
                  <a:srgbClr val="000000"/>
                </a:solidFill>
                <a:latin typeface="Times New Roman" panose="02020603050405020304" pitchFamily="18" charset="0"/>
                <a:cs typeface="Times New Roman" panose="02020603050405020304" pitchFamily="18" charset="0"/>
              </a:rPr>
              <a:t>- Tùy theo hình thức dinh dưỡng của từng loài mà chúng được xếp thành 3 nhóm:</a:t>
            </a:r>
            <a:endParaRPr lang="en-US" altLang="en-US" sz="2800" dirty="0">
              <a:latin typeface="Times New Roman" panose="02020603050405020304" pitchFamily="18" charset="0"/>
              <a:cs typeface="Times New Roman" panose="02020603050405020304" pitchFamily="18" charset="0"/>
            </a:endParaRPr>
          </a:p>
          <a:p>
            <a:pPr algn="just" eaLnBrk="1" hangingPunct="1">
              <a:lnSpc>
                <a:spcPct val="130000"/>
              </a:lnSpc>
            </a:pPr>
            <a:r>
              <a:rPr lang="pt-BR"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pt-BR" altLang="en-US" sz="2800" dirty="0">
                <a:solidFill>
                  <a:srgbClr val="000000"/>
                </a:solidFill>
                <a:latin typeface="Times New Roman" panose="02020603050405020304" pitchFamily="18" charset="0"/>
                <a:cs typeface="Times New Roman" panose="02020603050405020304" pitchFamily="18" charset="0"/>
              </a:rPr>
              <a:t> Sinh vật sản xuất: là sinh vật </a:t>
            </a:r>
            <a:r>
              <a:rPr lang="pt-BR" altLang="en-US" sz="2800" dirty="0">
                <a:solidFill>
                  <a:srgbClr val="FF0000"/>
                </a:solidFill>
                <a:latin typeface="Times New Roman" panose="02020603050405020304" pitchFamily="18" charset="0"/>
                <a:cs typeface="Times New Roman" panose="02020603050405020304" pitchFamily="18" charset="0"/>
              </a:rPr>
              <a:t>có khả năng sử dụng năng lượng mặt trời để tổng hợp nên các chất hữu cơ. </a:t>
            </a:r>
          </a:p>
          <a:p>
            <a:pPr algn="just" eaLnBrk="1" hangingPunct="1">
              <a:lnSpc>
                <a:spcPct val="130000"/>
              </a:lnSpc>
            </a:pPr>
            <a:r>
              <a:rPr lang="pt-BR"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pt-BR" altLang="en-US" sz="2800" dirty="0">
                <a:solidFill>
                  <a:srgbClr val="000000"/>
                </a:solidFill>
                <a:latin typeface="Times New Roman" panose="02020603050405020304" pitchFamily="18" charset="0"/>
                <a:cs typeface="Times New Roman" panose="02020603050405020304" pitchFamily="18" charset="0"/>
              </a:rPr>
              <a:t> Sinh vật tiêu thụ: gồm </a:t>
            </a:r>
            <a:r>
              <a:rPr lang="pt-BR" altLang="en-US" sz="2800" dirty="0">
                <a:solidFill>
                  <a:srgbClr val="FF0000"/>
                </a:solidFill>
                <a:latin typeface="Times New Roman" panose="02020603050405020304" pitchFamily="18" charset="0"/>
                <a:cs typeface="Times New Roman" panose="02020603050405020304" pitchFamily="18" charset="0"/>
              </a:rPr>
              <a:t>các động vật ăn thực vật và động vật ăn động vật.</a:t>
            </a:r>
            <a:endParaRPr lang="en-US" altLang="en-US" sz="2800" dirty="0">
              <a:solidFill>
                <a:srgbClr val="FF0000"/>
              </a:solidFill>
              <a:latin typeface="Times New Roman" panose="02020603050405020304" pitchFamily="18" charset="0"/>
              <a:cs typeface="Times New Roman" panose="02020603050405020304" pitchFamily="18" charset="0"/>
            </a:endParaRPr>
          </a:p>
          <a:p>
            <a:pPr algn="just" eaLnBrk="1" hangingPunct="1">
              <a:lnSpc>
                <a:spcPct val="130000"/>
              </a:lnSpc>
            </a:pPr>
            <a:r>
              <a:rPr lang="pt-BR"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pt-BR" altLang="en-US" sz="2800" dirty="0">
                <a:solidFill>
                  <a:srgbClr val="000000"/>
                </a:solidFill>
                <a:latin typeface="Times New Roman" panose="02020603050405020304" pitchFamily="18" charset="0"/>
                <a:cs typeface="Times New Roman" panose="02020603050405020304" pitchFamily="18" charset="0"/>
              </a:rPr>
              <a:t> Sinh vật phân giải: chủ yếu </a:t>
            </a:r>
            <a:r>
              <a:rPr lang="pt-BR" altLang="en-US" sz="2800" dirty="0">
                <a:solidFill>
                  <a:srgbClr val="FF0000"/>
                </a:solidFill>
                <a:latin typeface="Times New Roman" panose="02020603050405020304" pitchFamily="18" charset="0"/>
                <a:cs typeface="Times New Roman" panose="02020603050405020304" pitchFamily="18" charset="0"/>
              </a:rPr>
              <a:t>là các vi khuẩn, nấm, một số loài động vật không xương sống.</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228600" y="152400"/>
            <a:ext cx="8763000" cy="6413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3600" b="1">
                <a:latin typeface="Times New Roman" panose="02020603050405020304" pitchFamily="18" charset="0"/>
              </a:rPr>
              <a:t>Bài 4</a:t>
            </a:r>
            <a:r>
              <a:rPr lang="en-US" altLang="en-US" sz="3600" b="1">
                <a:latin typeface="Times New Roman" panose="02020603050405020304" pitchFamily="18" charset="0"/>
              </a:rPr>
              <a:t>2</a:t>
            </a:r>
            <a:r>
              <a:rPr lang="vi-VN" altLang="en-US" sz="3600" b="1">
                <a:latin typeface="Times New Roman" panose="02020603050405020304" pitchFamily="18" charset="0"/>
              </a:rPr>
              <a:t>:</a:t>
            </a:r>
            <a:r>
              <a:rPr lang="vi-VN" altLang="en-US" sz="3600" b="1">
                <a:solidFill>
                  <a:schemeClr val="tx2"/>
                </a:solidFill>
                <a:latin typeface="Times New Roman" panose="02020603050405020304" pitchFamily="18" charset="0"/>
              </a:rPr>
              <a:t> </a:t>
            </a:r>
            <a:r>
              <a:rPr lang="en-US" altLang="en-US" sz="3600" b="1">
                <a:solidFill>
                  <a:schemeClr val="tx2"/>
                </a:solidFill>
                <a:latin typeface="Times New Roman" panose="02020603050405020304" pitchFamily="18" charset="0"/>
              </a:rPr>
              <a:t>HỆ SINH THÁI</a:t>
            </a:r>
            <a:endParaRPr lang="vi-VN" altLang="en-US" sz="3600" b="1">
              <a:solidFill>
                <a:schemeClr val="tx2"/>
              </a:solidFill>
              <a:latin typeface="Times New Roman" panose="02020603050405020304" pitchFamily="18" charset="0"/>
            </a:endParaRPr>
          </a:p>
        </p:txBody>
      </p:sp>
      <p:sp>
        <p:nvSpPr>
          <p:cNvPr id="18435" name="Rectangle 5"/>
          <p:cNvSpPr>
            <a:spLocks noChangeArrowheads="1"/>
          </p:cNvSpPr>
          <p:nvPr/>
        </p:nvSpPr>
        <p:spPr bwMode="auto">
          <a:xfrm>
            <a:off x="228600" y="152400"/>
            <a:ext cx="8763000" cy="65532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8436" name="Line 6"/>
          <p:cNvSpPr>
            <a:spLocks noChangeShapeType="1"/>
          </p:cNvSpPr>
          <p:nvPr/>
        </p:nvSpPr>
        <p:spPr bwMode="auto">
          <a:xfrm>
            <a:off x="228600" y="838200"/>
            <a:ext cx="87630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7" name="AutoShape 8" descr="2Q=="/>
          <p:cNvSpPr>
            <a:spLocks noChangeAspect="1" noChangeArrowheads="1"/>
          </p:cNvSpPr>
          <p:nvPr/>
        </p:nvSpPr>
        <p:spPr bwMode="auto">
          <a:xfrm>
            <a:off x="2262188" y="1900238"/>
            <a:ext cx="4619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8438" name="AutoShape 9" descr="2Q=="/>
          <p:cNvSpPr>
            <a:spLocks noChangeAspect="1" noChangeArrowheads="1"/>
          </p:cNvSpPr>
          <p:nvPr/>
        </p:nvSpPr>
        <p:spPr bwMode="auto">
          <a:xfrm>
            <a:off x="2262188" y="1900238"/>
            <a:ext cx="4619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8439" name="Rectangle 12"/>
          <p:cNvSpPr>
            <a:spLocks noChangeArrowheads="1"/>
          </p:cNvSpPr>
          <p:nvPr/>
        </p:nvSpPr>
        <p:spPr bwMode="auto">
          <a:xfrm>
            <a:off x="228600" y="1020763"/>
            <a:ext cx="6727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FF"/>
                </a:solidFill>
                <a:latin typeface="Times New Roman" panose="02020603050405020304" pitchFamily="18" charset="0"/>
              </a:rPr>
              <a:t>II.  CÁC THÀNH PHẦN CẤU TRÚC CỦA HST:</a:t>
            </a:r>
            <a:r>
              <a:rPr lang="en-US" altLang="en-US" sz="2400">
                <a:solidFill>
                  <a:srgbClr val="0000FF"/>
                </a:solidFill>
                <a:latin typeface="Times New Roman" panose="02020603050405020304" pitchFamily="18" charset="0"/>
              </a:rPr>
              <a:t> </a:t>
            </a:r>
          </a:p>
        </p:txBody>
      </p:sp>
      <p:sp>
        <p:nvSpPr>
          <p:cNvPr id="118797" name="Rectangle 13"/>
          <p:cNvSpPr>
            <a:spLocks noChangeArrowheads="1"/>
          </p:cNvSpPr>
          <p:nvPr/>
        </p:nvSpPr>
        <p:spPr bwMode="auto">
          <a:xfrm>
            <a:off x="304800" y="1660525"/>
            <a:ext cx="88392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Char char="-"/>
            </a:pPr>
            <a:r>
              <a:rPr lang="vi-VN" altLang="en-US" sz="2800" b="1">
                <a:latin typeface="Times New Roman" panose="02020603050405020304" pitchFamily="18" charset="0"/>
              </a:rPr>
              <a:t>Thành phần vô sinh (sinh cảnh): </a:t>
            </a:r>
          </a:p>
          <a:p>
            <a:pPr algn="just" eaLnBrk="1" hangingPunct="1">
              <a:spcBef>
                <a:spcPct val="0"/>
              </a:spcBef>
              <a:buFontTx/>
              <a:buNone/>
            </a:pPr>
            <a:r>
              <a:rPr lang="vi-VN" altLang="en-US" sz="2400">
                <a:latin typeface="Times New Roman" panose="02020603050405020304" pitchFamily="18" charset="0"/>
              </a:rPr>
              <a:t>+ Ánh sáng</a:t>
            </a:r>
            <a:r>
              <a:rPr lang="en-US" altLang="en-US" sz="2400">
                <a:latin typeface="Times New Roman" panose="02020603050405020304" pitchFamily="18" charset="0"/>
              </a:rPr>
              <a:t>, k</a:t>
            </a:r>
            <a:r>
              <a:rPr lang="vi-VN" altLang="en-US" sz="2400">
                <a:latin typeface="Times New Roman" panose="02020603050405020304" pitchFamily="18" charset="0"/>
              </a:rPr>
              <a:t>hí hậu</a:t>
            </a:r>
            <a:r>
              <a:rPr lang="en-US" altLang="en-US" sz="2400">
                <a:latin typeface="Times New Roman" panose="02020603050405020304" pitchFamily="18" charset="0"/>
              </a:rPr>
              <a:t>, </a:t>
            </a:r>
            <a:r>
              <a:rPr lang="vi-VN" altLang="en-US" sz="2400">
                <a:latin typeface="Times New Roman" panose="02020603050405020304" pitchFamily="18" charset="0"/>
              </a:rPr>
              <a:t>đất</a:t>
            </a:r>
            <a:r>
              <a:rPr lang="en-US" altLang="en-US" sz="2400">
                <a:latin typeface="Times New Roman" panose="02020603050405020304" pitchFamily="18" charset="0"/>
              </a:rPr>
              <a:t>, n</a:t>
            </a:r>
            <a:r>
              <a:rPr lang="vi-VN" altLang="en-US" sz="2400">
                <a:latin typeface="Times New Roman" panose="02020603050405020304" pitchFamily="18" charset="0"/>
              </a:rPr>
              <a:t>ước…</a:t>
            </a:r>
          </a:p>
          <a:p>
            <a:pPr algn="just" eaLnBrk="1" hangingPunct="1">
              <a:spcBef>
                <a:spcPct val="0"/>
              </a:spcBef>
              <a:buFontTx/>
              <a:buNone/>
            </a:pPr>
            <a:r>
              <a:rPr lang="vi-VN" altLang="en-US" sz="2400">
                <a:latin typeface="Times New Roman" panose="02020603050405020304" pitchFamily="18" charset="0"/>
              </a:rPr>
              <a:t>+ Xác chết sinh vật, chất thải hữu cơ trong môi trường.</a:t>
            </a:r>
          </a:p>
        </p:txBody>
      </p:sp>
      <p:sp>
        <p:nvSpPr>
          <p:cNvPr id="118798" name="Rectangle 14"/>
          <p:cNvSpPr>
            <a:spLocks noChangeArrowheads="1"/>
          </p:cNvSpPr>
          <p:nvPr/>
        </p:nvSpPr>
        <p:spPr bwMode="auto">
          <a:xfrm>
            <a:off x="381000" y="3048000"/>
            <a:ext cx="7315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800" b="1">
                <a:latin typeface="Times New Roman" panose="02020603050405020304" pitchFamily="18" charset="0"/>
              </a:rPr>
              <a:t>- Thành phần hữu sinh:</a:t>
            </a:r>
          </a:p>
          <a:p>
            <a:pPr algn="just" eaLnBrk="1" hangingPunct="1">
              <a:spcBef>
                <a:spcPct val="0"/>
              </a:spcBef>
              <a:buFontTx/>
              <a:buNone/>
            </a:pPr>
            <a:r>
              <a:rPr lang="vi-VN" altLang="en-US" sz="2800">
                <a:latin typeface="Times New Roman" panose="02020603050405020304" pitchFamily="18" charset="0"/>
              </a:rPr>
              <a:t>+ Sinh vật sản xuất: </a:t>
            </a:r>
            <a:r>
              <a:rPr lang="vi-VN" altLang="en-US" sz="2800">
                <a:solidFill>
                  <a:srgbClr val="FF0000"/>
                </a:solidFill>
                <a:latin typeface="Times New Roman" panose="02020603050405020304" pitchFamily="18" charset="0"/>
              </a:rPr>
              <a:t>lúa, cỏ.</a:t>
            </a:r>
          </a:p>
          <a:p>
            <a:pPr algn="just" eaLnBrk="1" hangingPunct="1">
              <a:spcBef>
                <a:spcPct val="0"/>
              </a:spcBef>
              <a:buFontTx/>
              <a:buNone/>
            </a:pPr>
            <a:r>
              <a:rPr lang="vi-VN" altLang="en-US" sz="2800">
                <a:latin typeface="Times New Roman" panose="02020603050405020304" pitchFamily="18" charset="0"/>
              </a:rPr>
              <a:t>+ Sinh vật tiêu thụ: </a:t>
            </a:r>
            <a:r>
              <a:rPr lang="en-US" altLang="en-US" sz="2800">
                <a:latin typeface="Times New Roman" panose="02020603050405020304" pitchFamily="18" charset="0"/>
              </a:rPr>
              <a:t> </a:t>
            </a:r>
            <a:r>
              <a:rPr lang="vi-VN" altLang="en-US" sz="2800">
                <a:solidFill>
                  <a:srgbClr val="FF0000"/>
                </a:solidFill>
                <a:latin typeface="Times New Roman" panose="02020603050405020304" pitchFamily="18" charset="0"/>
              </a:rPr>
              <a:t>cua, chim, sâu, chuột, rắn.</a:t>
            </a:r>
          </a:p>
          <a:p>
            <a:pPr algn="just" eaLnBrk="1" hangingPunct="1">
              <a:spcBef>
                <a:spcPct val="0"/>
              </a:spcBef>
              <a:buFontTx/>
              <a:buNone/>
            </a:pPr>
            <a:r>
              <a:rPr lang="vi-VN" altLang="en-US" sz="2800">
                <a:latin typeface="Times New Roman" panose="02020603050405020304" pitchFamily="18" charset="0"/>
              </a:rPr>
              <a:t>+ Sinh vật phân giải: </a:t>
            </a:r>
            <a:r>
              <a:rPr lang="vi-VN" altLang="en-US" sz="2800">
                <a:solidFill>
                  <a:srgbClr val="FF0000"/>
                </a:solidFill>
                <a:latin typeface="Times New Roman" panose="02020603050405020304" pitchFamily="18" charset="0"/>
              </a:rPr>
              <a:t>vi khuẩn, nấm.</a:t>
            </a:r>
          </a:p>
        </p:txBody>
      </p:sp>
      <p:sp>
        <p:nvSpPr>
          <p:cNvPr id="118799" name="Rectangle 15"/>
          <p:cNvSpPr>
            <a:spLocks noChangeArrowheads="1"/>
          </p:cNvSpPr>
          <p:nvPr/>
        </p:nvSpPr>
        <p:spPr bwMode="auto">
          <a:xfrm>
            <a:off x="381000" y="3048000"/>
            <a:ext cx="4724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800" b="1">
                <a:latin typeface="Times New Roman" panose="02020603050405020304" pitchFamily="18" charset="0"/>
              </a:rPr>
              <a:t>- Thành phần hữu sinh:</a:t>
            </a:r>
          </a:p>
          <a:p>
            <a:pPr algn="just" eaLnBrk="1" hangingPunct="1">
              <a:spcBef>
                <a:spcPct val="0"/>
              </a:spcBef>
              <a:buFontTx/>
              <a:buNone/>
            </a:pPr>
            <a:r>
              <a:rPr lang="vi-VN" altLang="en-US" sz="2800">
                <a:latin typeface="Times New Roman" panose="02020603050405020304" pitchFamily="18" charset="0"/>
              </a:rPr>
              <a:t>+ Sinh vật sản xuất…</a:t>
            </a:r>
            <a:r>
              <a:rPr lang="en-US" altLang="en-US" sz="2800">
                <a:latin typeface="Times New Roman" panose="02020603050405020304" pitchFamily="18" charset="0"/>
              </a:rPr>
              <a:t>……….</a:t>
            </a:r>
            <a:endParaRPr lang="vi-VN" altLang="en-US" sz="2800">
              <a:latin typeface="Times New Roman" panose="02020603050405020304" pitchFamily="18" charset="0"/>
            </a:endParaRPr>
          </a:p>
          <a:p>
            <a:pPr algn="just" eaLnBrk="1" hangingPunct="1">
              <a:spcBef>
                <a:spcPct val="0"/>
              </a:spcBef>
              <a:buFontTx/>
              <a:buNone/>
            </a:pPr>
            <a:r>
              <a:rPr lang="vi-VN" altLang="en-US" sz="2800">
                <a:latin typeface="Times New Roman" panose="02020603050405020304" pitchFamily="18" charset="0"/>
              </a:rPr>
              <a:t>+ Sinh vật tiêu thụ…</a:t>
            </a:r>
            <a:r>
              <a:rPr lang="en-US" altLang="en-US" sz="2800">
                <a:latin typeface="Times New Roman" panose="02020603050405020304" pitchFamily="18" charset="0"/>
              </a:rPr>
              <a:t>………..</a:t>
            </a:r>
            <a:endParaRPr lang="vi-VN" altLang="en-US" sz="2800">
              <a:latin typeface="Times New Roman" panose="02020603050405020304" pitchFamily="18" charset="0"/>
            </a:endParaRPr>
          </a:p>
          <a:p>
            <a:pPr algn="just" eaLnBrk="1" hangingPunct="1">
              <a:spcBef>
                <a:spcPct val="0"/>
              </a:spcBef>
              <a:buFontTx/>
              <a:buNone/>
            </a:pPr>
            <a:r>
              <a:rPr lang="vi-VN" altLang="en-US" sz="2800">
                <a:latin typeface="Times New Roman" panose="02020603050405020304" pitchFamily="18" charset="0"/>
              </a:rPr>
              <a:t>+ Sinh vật phân giải…</a:t>
            </a:r>
            <a:r>
              <a:rPr lang="en-US" altLang="en-US" sz="2800">
                <a:latin typeface="Times New Roman" panose="02020603050405020304" pitchFamily="18" charset="0"/>
              </a:rPr>
              <a:t>….......</a:t>
            </a:r>
            <a:endParaRPr lang="vi-VN" altLang="en-US" sz="2800">
              <a:latin typeface="Times New Roman" panose="02020603050405020304" pitchFamily="18" charset="0"/>
            </a:endParaRPr>
          </a:p>
        </p:txBody>
      </p:sp>
      <p:sp>
        <p:nvSpPr>
          <p:cNvPr id="118800" name="Rectangle 16"/>
          <p:cNvSpPr>
            <a:spLocks noChangeArrowheads="1"/>
          </p:cNvSpPr>
          <p:nvPr/>
        </p:nvSpPr>
        <p:spPr bwMode="auto">
          <a:xfrm>
            <a:off x="533400" y="5108575"/>
            <a:ext cx="8153400" cy="12160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400" b="1" i="1">
                <a:latin typeface="Times New Roman" panose="02020603050405020304" pitchFamily="18" charset="0"/>
              </a:rPr>
              <a:t>Ví dụ</a:t>
            </a:r>
            <a:r>
              <a:rPr lang="en-US" altLang="en-US" sz="2400" b="1" i="1">
                <a:latin typeface="Times New Roman" panose="02020603050405020304" pitchFamily="18" charset="0"/>
              </a:rPr>
              <a:t>: T</a:t>
            </a:r>
            <a:r>
              <a:rPr lang="vi-VN" altLang="en-US" sz="2400" b="1" i="1">
                <a:latin typeface="Times New Roman" panose="02020603050405020304" pitchFamily="18" charset="0"/>
              </a:rPr>
              <a:t>rong 1 hệ sinh thái đồng ruộng có 1 số loài như sau: lúa, cua, chim, sâu, chuột, cỏ, vi khuẩn, rắn, nấm… Hãy xếp các sinh vật trên theo các nhóm sinh vật của </a:t>
            </a:r>
            <a:r>
              <a:rPr lang="en-US" altLang="en-US" sz="2400" b="1" i="1">
                <a:latin typeface="Times New Roman" panose="02020603050405020304" pitchFamily="18" charset="0"/>
              </a:rPr>
              <a:t>TP h</a:t>
            </a:r>
            <a:r>
              <a:rPr lang="vi-VN" altLang="en-US" sz="2400" b="1" i="1">
                <a:latin typeface="Times New Roman" panose="02020603050405020304" pitchFamily="18" charset="0"/>
              </a:rPr>
              <a:t>ữu</a:t>
            </a:r>
            <a:r>
              <a:rPr lang="en-US" altLang="en-US" sz="2400" b="1" i="1">
                <a:latin typeface="Times New Roman" panose="02020603050405020304" pitchFamily="18" charset="0"/>
              </a:rPr>
              <a:t> sinh</a:t>
            </a:r>
            <a:r>
              <a:rPr lang="vi-VN" altLang="en-US" sz="2400" b="1" i="1">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797"/>
                                        </p:tgtEl>
                                        <p:attrNameLst>
                                          <p:attrName>style.visibility</p:attrName>
                                        </p:attrNameLst>
                                      </p:cBhvr>
                                      <p:to>
                                        <p:strVal val="visible"/>
                                      </p:to>
                                    </p:set>
                                    <p:anim calcmode="lin" valueType="num">
                                      <p:cBhvr additive="base">
                                        <p:cTn id="7" dur="500" fill="hold"/>
                                        <p:tgtEl>
                                          <p:spTgt spid="118797"/>
                                        </p:tgtEl>
                                        <p:attrNameLst>
                                          <p:attrName>ppt_x</p:attrName>
                                        </p:attrNameLst>
                                      </p:cBhvr>
                                      <p:tavLst>
                                        <p:tav tm="0">
                                          <p:val>
                                            <p:strVal val="#ppt_x"/>
                                          </p:val>
                                        </p:tav>
                                        <p:tav tm="100000">
                                          <p:val>
                                            <p:strVal val="#ppt_x"/>
                                          </p:val>
                                        </p:tav>
                                      </p:tavLst>
                                    </p:anim>
                                    <p:anim calcmode="lin" valueType="num">
                                      <p:cBhvr additive="base">
                                        <p:cTn id="8" dur="500" fill="hold"/>
                                        <p:tgtEl>
                                          <p:spTgt spid="11879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1" nodeType="clickEffect">
                                  <p:stCondLst>
                                    <p:cond delay="0"/>
                                  </p:stCondLst>
                                  <p:childTnLst>
                                    <p:set>
                                      <p:cBhvr>
                                        <p:cTn id="12" dur="1" fill="hold">
                                          <p:stCondLst>
                                            <p:cond delay="0"/>
                                          </p:stCondLst>
                                        </p:cTn>
                                        <p:tgtEl>
                                          <p:spTgt spid="118799"/>
                                        </p:tgtEl>
                                        <p:attrNameLst>
                                          <p:attrName>style.visibility</p:attrName>
                                        </p:attrNameLst>
                                      </p:cBhvr>
                                      <p:to>
                                        <p:strVal val="visible"/>
                                      </p:to>
                                    </p:set>
                                    <p:animEffect transition="in" filter="blinds(horizontal)">
                                      <p:cBhvr>
                                        <p:cTn id="13" dur="500"/>
                                        <p:tgtEl>
                                          <p:spTgt spid="11879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18800"/>
                                        </p:tgtEl>
                                        <p:attrNameLst>
                                          <p:attrName>style.visibility</p:attrName>
                                        </p:attrNameLst>
                                      </p:cBhvr>
                                      <p:to>
                                        <p:strVal val="visible"/>
                                      </p:to>
                                    </p:set>
                                    <p:animEffect transition="in" filter="box(in)">
                                      <p:cBhvr>
                                        <p:cTn id="18" dur="500"/>
                                        <p:tgtEl>
                                          <p:spTgt spid="11880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4" fill="hold" grpId="0" nodeType="clickEffect">
                                  <p:stCondLst>
                                    <p:cond delay="0"/>
                                  </p:stCondLst>
                                  <p:childTnLst>
                                    <p:anim calcmode="lin" valueType="num">
                                      <p:cBhvr additive="base">
                                        <p:cTn id="22" dur="500"/>
                                        <p:tgtEl>
                                          <p:spTgt spid="118799"/>
                                        </p:tgtEl>
                                        <p:attrNameLst>
                                          <p:attrName>ppt_x</p:attrName>
                                        </p:attrNameLst>
                                      </p:cBhvr>
                                      <p:tavLst>
                                        <p:tav tm="0">
                                          <p:val>
                                            <p:strVal val="ppt_x"/>
                                          </p:val>
                                        </p:tav>
                                        <p:tav tm="100000">
                                          <p:val>
                                            <p:strVal val="ppt_x"/>
                                          </p:val>
                                        </p:tav>
                                      </p:tavLst>
                                    </p:anim>
                                    <p:anim calcmode="lin" valueType="num">
                                      <p:cBhvr additive="base">
                                        <p:cTn id="23" dur="500"/>
                                        <p:tgtEl>
                                          <p:spTgt spid="118799"/>
                                        </p:tgtEl>
                                        <p:attrNameLst>
                                          <p:attrName>ppt_y</p:attrName>
                                        </p:attrNameLst>
                                      </p:cBhvr>
                                      <p:tavLst>
                                        <p:tav tm="0">
                                          <p:val>
                                            <p:strVal val="ppt_y"/>
                                          </p:val>
                                        </p:tav>
                                        <p:tav tm="100000">
                                          <p:val>
                                            <p:strVal val="1+ppt_h/2"/>
                                          </p:val>
                                        </p:tav>
                                      </p:tavLst>
                                    </p:anim>
                                    <p:set>
                                      <p:cBhvr>
                                        <p:cTn id="24" dur="1" fill="hold">
                                          <p:stCondLst>
                                            <p:cond delay="499"/>
                                          </p:stCondLst>
                                        </p:cTn>
                                        <p:tgtEl>
                                          <p:spTgt spid="118799"/>
                                        </p:tgtEl>
                                        <p:attrNameLst>
                                          <p:attrName>style.visibility</p:attrName>
                                        </p:attrNameLst>
                                      </p:cBhvr>
                                      <p:to>
                                        <p:strVal val="hidden"/>
                                      </p:to>
                                    </p:set>
                                  </p:childTnLst>
                                </p:cTn>
                              </p:par>
                              <p:par>
                                <p:cTn id="25" presetID="2" presetClass="entr" presetSubtype="4" fill="hold" grpId="0" nodeType="withEffect">
                                  <p:stCondLst>
                                    <p:cond delay="0"/>
                                  </p:stCondLst>
                                  <p:childTnLst>
                                    <p:set>
                                      <p:cBhvr>
                                        <p:cTn id="26" dur="1" fill="hold">
                                          <p:stCondLst>
                                            <p:cond delay="0"/>
                                          </p:stCondLst>
                                        </p:cTn>
                                        <p:tgtEl>
                                          <p:spTgt spid="118798"/>
                                        </p:tgtEl>
                                        <p:attrNameLst>
                                          <p:attrName>style.visibility</p:attrName>
                                        </p:attrNameLst>
                                      </p:cBhvr>
                                      <p:to>
                                        <p:strVal val="visible"/>
                                      </p:to>
                                    </p:set>
                                    <p:anim calcmode="lin" valueType="num">
                                      <p:cBhvr additive="base">
                                        <p:cTn id="27" dur="500" fill="hold"/>
                                        <p:tgtEl>
                                          <p:spTgt spid="118798"/>
                                        </p:tgtEl>
                                        <p:attrNameLst>
                                          <p:attrName>ppt_x</p:attrName>
                                        </p:attrNameLst>
                                      </p:cBhvr>
                                      <p:tavLst>
                                        <p:tav tm="0">
                                          <p:val>
                                            <p:strVal val="#ppt_x"/>
                                          </p:val>
                                        </p:tav>
                                        <p:tav tm="100000">
                                          <p:val>
                                            <p:strVal val="#ppt_x"/>
                                          </p:val>
                                        </p:tav>
                                      </p:tavLst>
                                    </p:anim>
                                    <p:anim calcmode="lin" valueType="num">
                                      <p:cBhvr additive="base">
                                        <p:cTn id="28" dur="500" fill="hold"/>
                                        <p:tgtEl>
                                          <p:spTgt spid="118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7" grpId="0"/>
      <p:bldP spid="118798" grpId="0"/>
      <p:bldP spid="118799" grpId="0"/>
      <p:bldP spid="118799" grpId="1"/>
      <p:bldP spid="11880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1&quot;/&gt;&lt;property id=&quot;20307&quot; value=&quot;300&quot;/&gt;&lt;/object&gt;&lt;object type=&quot;3&quot; unique_id=&quot;10008&quot;&gt;&lt;property id=&quot;20148&quot; value=&quot;5&quot;/&gt;&lt;property id=&quot;20300&quot; value=&quot;Slide 3&quot;/&gt;&lt;property id=&quot;20307&quot; value=&quot;282&quot;/&gt;&lt;/object&gt;&lt;object type=&quot;3&quot; unique_id=&quot;10024&quot;&gt;&lt;property id=&quot;20148&quot; value=&quot;5&quot;/&gt;&lt;property id=&quot;20300&quot; value=&quot;Slide 14&quot;/&gt;&lt;property id=&quot;20307&quot; value=&quot;298&quot;/&gt;&lt;/object&gt;&lt;object type=&quot;3&quot; unique_id=&quot;10025&quot;&gt;&lt;property id=&quot;20148&quot; value=&quot;5&quot;/&gt;&lt;property id=&quot;20300&quot; value=&quot;Slide 20&quot;/&gt;&lt;property id=&quot;20307&quot; value=&quot;303&quot;/&gt;&lt;/object&gt;&lt;object type=&quot;3&quot; unique_id=&quot;10026&quot;&gt;&lt;property id=&quot;20148&quot; value=&quot;5&quot;/&gt;&lt;property id=&quot;20300&quot; value=&quot;Slide 21&quot;/&gt;&lt;property id=&quot;20307&quot; value=&quot;272&quot;/&gt;&lt;/object&gt;&lt;object type=&quot;3&quot; unique_id=&quot;10027&quot;&gt;&lt;property id=&quot;20148&quot; value=&quot;5&quot;/&gt;&lt;property id=&quot;20300&quot; value=&quot;Slide 16&quot;/&gt;&lt;property id=&quot;20307&quot; value=&quot;304&quot;/&gt;&lt;/object&gt;&lt;object type=&quot;3&quot; unique_id=&quot;10028&quot;&gt;&lt;property id=&quot;20148&quot; value=&quot;5&quot;/&gt;&lt;property id=&quot;20300&quot; value=&quot;Slide 19&quot;/&gt;&lt;property id=&quot;20307&quot; value=&quot;306&quot;/&gt;&lt;/object&gt;&lt;object type=&quot;3&quot; unique_id=&quot;10029&quot;&gt;&lt;property id=&quot;20148&quot; value=&quot;5&quot;/&gt;&lt;property id=&quot;20300&quot; value=&quot;Slide 22&quot;/&gt;&lt;property id=&quot;20307&quot; value=&quot;275&quot;/&gt;&lt;/object&gt;&lt;object type=&quot;3&quot; unique_id=&quot;10030&quot;&gt;&lt;property id=&quot;20148&quot; value=&quot;5&quot;/&gt;&lt;property id=&quot;20300&quot; value=&quot;Slide 23&quot;/&gt;&lt;property id=&quot;20307&quot; value=&quot;278&quot;/&gt;&lt;/object&gt;&lt;object type=&quot;3&quot; unique_id=&quot;10640&quot;&gt;&lt;property id=&quot;20148&quot; value=&quot;5&quot;/&gt;&lt;property id=&quot;20300&quot; value=&quot;Slide 4&quot;/&gt;&lt;property id=&quot;20307&quot; value=&quot;309&quot;/&gt;&lt;/object&gt;&lt;object type=&quot;3&quot; unique_id=&quot;10831&quot;&gt;&lt;property id=&quot;20148&quot; value=&quot;5&quot;/&gt;&lt;property id=&quot;20300&quot; value=&quot;Slide 5&quot;/&gt;&lt;property id=&quot;20307&quot; value=&quot;310&quot;/&gt;&lt;/object&gt;&lt;object type=&quot;3&quot; unique_id=&quot;11205&quot;&gt;&lt;property id=&quot;20148&quot; value=&quot;5&quot;/&gt;&lt;property id=&quot;20300&quot; value=&quot;Slide 6&quot;/&gt;&lt;property id=&quot;20307&quot; value=&quot;311&quot;/&gt;&lt;/object&gt;&lt;object type=&quot;3&quot; unique_id=&quot;11206&quot;&gt;&lt;property id=&quot;20148&quot; value=&quot;5&quot;/&gt;&lt;property id=&quot;20300&quot; value=&quot;Slide 7&quot;/&gt;&lt;property id=&quot;20307&quot; value=&quot;315&quot;/&gt;&lt;/object&gt;&lt;object type=&quot;3&quot; unique_id=&quot;11207&quot;&gt;&lt;property id=&quot;20148&quot; value=&quot;5&quot;/&gt;&lt;property id=&quot;20300&quot; value=&quot;Slide 8&quot;/&gt;&lt;property id=&quot;20307&quot; value=&quot;316&quot;/&gt;&lt;/object&gt;&lt;object type=&quot;3&quot; unique_id=&quot;11404&quot;&gt;&lt;property id=&quot;20148&quot; value=&quot;5&quot;/&gt;&lt;property id=&quot;20300&quot; value=&quot;Slide 9&quot;/&gt;&lt;property id=&quot;20307&quot; value=&quot;317&quot;/&gt;&lt;/object&gt;&lt;object type=&quot;3&quot; unique_id=&quot;11405&quot;&gt;&lt;property id=&quot;20148&quot; value=&quot;5&quot;/&gt;&lt;property id=&quot;20300&quot; value=&quot;Slide 10&quot;/&gt;&lt;property id=&quot;20307&quot; value=&quot;319&quot;/&gt;&lt;/object&gt;&lt;object type=&quot;3&quot; unique_id=&quot;11406&quot;&gt;&lt;property id=&quot;20148&quot; value=&quot;5&quot;/&gt;&lt;property id=&quot;20300&quot; value=&quot;Slide 11&quot;/&gt;&lt;property id=&quot;20307&quot; value=&quot;320&quot;/&gt;&lt;/object&gt;&lt;object type=&quot;3&quot; unique_id=&quot;11511&quot;&gt;&lt;property id=&quot;20148&quot; value=&quot;5&quot;/&gt;&lt;property id=&quot;20300&quot; value=&quot;Slide 12&quot;/&gt;&lt;property id=&quot;20307&quot; value=&quot;322&quot;/&gt;&lt;/object&gt;&lt;object type=&quot;3&quot; unique_id=&quot;11588&quot;&gt;&lt;property id=&quot;20148&quot; value=&quot;5&quot;/&gt;&lt;property id=&quot;20300&quot; value=&quot;Slide 13&quot;/&gt;&lt;property id=&quot;20307&quot; value=&quot;323&quot;/&gt;&lt;/object&gt;&lt;object type=&quot;3&quot; unique_id=&quot;11734&quot;&gt;&lt;property id=&quot;20148&quot; value=&quot;5&quot;/&gt;&lt;property id=&quot;20300&quot; value=&quot;Slide 15&quot;/&gt;&lt;property id=&quot;20307&quot; value=&quot;325&quot;/&gt;&lt;/object&gt;&lt;object type=&quot;3&quot; unique_id=&quot;11735&quot;&gt;&lt;property id=&quot;20148&quot; value=&quot;5&quot;/&gt;&lt;property id=&quot;20300&quot; value=&quot;Slide 17&quot;/&gt;&lt;property id=&quot;20307&quot; value=&quot;326&quot;/&gt;&lt;/object&gt;&lt;object type=&quot;3&quot; unique_id=&quot;11736&quot;&gt;&lt;property id=&quot;20148&quot; value=&quot;5&quot;/&gt;&lt;property id=&quot;20300&quot; value=&quot;Slide 18&quot;/&gt;&lt;property id=&quot;20307&quot; value=&quot;327&quot;/&gt;&lt;/object&gt;&lt;object type=&quot;3&quot; unique_id=&quot;11872&quot;&gt;&lt;property id=&quot;20148&quot; value=&quot;5&quot;/&gt;&lt;property id=&quot;20300&quot; value=&quot;Slide 2&quot;/&gt;&lt;property id=&quot;20307&quot; value=&quot;328&quot;/&gt;&lt;/object&gt;&lt;object type=&quot;3&quot; unique_id=&quot;11873&quot;&gt;&lt;property id=&quot;20148&quot; value=&quot;5&quot;/&gt;&lt;property id=&quot;20300&quot; value=&quot;Slide 24&quot;/&gt;&lt;property id=&quot;20307&quot; value=&quot;329&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TotalTime>
  <Words>1679</Words>
  <Application>Microsoft Office PowerPoint</Application>
  <PresentationFormat>On-screen Show (4:3)</PresentationFormat>
  <Paragraphs>226</Paragraphs>
  <Slides>27</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Lo Thi Nhu Trang</cp:lastModifiedBy>
  <cp:revision>115</cp:revision>
  <dcterms:created xsi:type="dcterms:W3CDTF">2002-01-01T08:50:35Z</dcterms:created>
  <dcterms:modified xsi:type="dcterms:W3CDTF">2023-03-13T17:50:43Z</dcterms:modified>
</cp:coreProperties>
</file>